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95" r:id="rId2"/>
    <p:sldId id="296" r:id="rId3"/>
    <p:sldId id="299" r:id="rId4"/>
    <p:sldId id="305" r:id="rId5"/>
    <p:sldId id="306" r:id="rId6"/>
    <p:sldId id="301" r:id="rId7"/>
    <p:sldId id="302" r:id="rId8"/>
    <p:sldId id="300" r:id="rId9"/>
    <p:sldId id="298" r:id="rId10"/>
    <p:sldId id="297" r:id="rId11"/>
    <p:sldId id="303" r:id="rId12"/>
    <p:sldId id="304"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E0BC"/>
    <a:srgbClr val="105B97"/>
    <a:srgbClr val="F3BE21"/>
    <a:srgbClr val="7BA681"/>
    <a:srgbClr val="28402F"/>
    <a:srgbClr val="FF58D4"/>
    <a:srgbClr val="F4AD69"/>
    <a:srgbClr val="4984C5"/>
    <a:srgbClr val="138C60"/>
    <a:srgbClr val="FFC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4934" autoAdjust="0"/>
  </p:normalViewPr>
  <p:slideViewPr>
    <p:cSldViewPr snapToGrid="0" showGuides="1">
      <p:cViewPr varScale="1">
        <p:scale>
          <a:sx n="70" d="100"/>
          <a:sy n="70" d="100"/>
        </p:scale>
        <p:origin x="804" y="45"/>
      </p:cViewPr>
      <p:guideLst/>
    </p:cSldViewPr>
  </p:slideViewPr>
  <p:notesTextViewPr>
    <p:cViewPr>
      <p:scale>
        <a:sx n="1" d="1"/>
        <a:sy n="1" d="1"/>
      </p:scale>
      <p:origin x="0" y="0"/>
    </p:cViewPr>
  </p:notesTextViewPr>
  <p:notesViewPr>
    <p:cSldViewPr snapToGrid="0" showGuides="1">
      <p:cViewPr varScale="1">
        <p:scale>
          <a:sx n="70" d="100"/>
          <a:sy n="70" d="100"/>
        </p:scale>
        <p:origin x="241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3701D-4330-4EE7-9BF0-6431F8E2A6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22BCF998-A782-4C8A-8747-A2CA7D048A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6C422E-181F-4E69-B889-4841EA1EE446}" type="datetimeFigureOut">
              <a:rPr lang="en-ID" smtClean="0"/>
              <a:t>21/04/2024</a:t>
            </a:fld>
            <a:endParaRPr lang="en-ID"/>
          </a:p>
        </p:txBody>
      </p:sp>
      <p:sp>
        <p:nvSpPr>
          <p:cNvPr id="4" name="Footer Placeholder 3">
            <a:extLst>
              <a:ext uri="{FF2B5EF4-FFF2-40B4-BE49-F238E27FC236}">
                <a16:creationId xmlns:a16="http://schemas.microsoft.com/office/drawing/2014/main" id="{D2E3B75D-11DD-4E29-B21A-3BEFD7843A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2EF2A97F-C387-40BF-A80D-9B120372E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1A19D-7FE1-442D-97C1-2F2B47ADDD76}" type="slidenum">
              <a:rPr lang="en-ID" smtClean="0"/>
              <a:t>‹#›</a:t>
            </a:fld>
            <a:endParaRPr lang="en-ID"/>
          </a:p>
        </p:txBody>
      </p:sp>
    </p:spTree>
    <p:extLst>
      <p:ext uri="{BB962C8B-B14F-4D97-AF65-F5344CB8AC3E}">
        <p14:creationId xmlns:p14="http://schemas.microsoft.com/office/powerpoint/2010/main" val="4186763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7041-6594-4BE2-8703-78B4E00C91E5}" type="datetimeFigureOut">
              <a:rPr lang="en-ID" smtClean="0"/>
              <a:t>21/04/2024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837E-594B-4F0F-92F5-F20D4296AC5C}" type="slidenum">
              <a:rPr lang="en-ID" smtClean="0"/>
              <a:t>‹#›</a:t>
            </a:fld>
            <a:endParaRPr lang="en-ID"/>
          </a:p>
        </p:txBody>
      </p:sp>
    </p:spTree>
    <p:extLst>
      <p:ext uri="{BB962C8B-B14F-4D97-AF65-F5344CB8AC3E}">
        <p14:creationId xmlns:p14="http://schemas.microsoft.com/office/powerpoint/2010/main" val="241832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exels.com/@fauxels?utm_content=attributionCopyText&amp;utm_medium=referral&amp;utm_source=pexel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pexels.com/photo/group-of-people-sitting-indoors-3184360/?utm_content=attributionCopyText&amp;utm_medium=referral&amp;utm_source=pexel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shvetsa?utm_content=attributionCopyText&amp;utm_medium=referral&amp;utm_source=pexel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pexels.com/photo/close-up-of-woman-using-digital-tablet-3727456/?utm_content=attributionCopyText&amp;utm_medium=referral&amp;utm_source=pexel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joshappel?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money?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clayton_cardinalli?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employee?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arielbesagar?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award?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jonathanborba?utm_content=attributionCopyText&amp;utm_medium=referral&amp;utm_source=pexel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pexels.com/photo/unrecognizable-dentist-in-mask-examining-teeth-of-patient-4687888/?utm_content=attributionCopyText&amp;utm_medium=referral&amp;utm_source=pexel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ajufaan?utm_source=unsplash&amp;utm_medium=referral&amp;utm_content=creditCopy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s/photos/vacation?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officestock?utm_source=unsplash&amp;utm_medium=referral&amp;utm_content=creditCopyTex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s/photos/employee?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fauxels</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a:t>
            </a:fld>
            <a:endParaRPr lang="en-ID"/>
          </a:p>
        </p:txBody>
      </p:sp>
    </p:spTree>
    <p:extLst>
      <p:ext uri="{BB962C8B-B14F-4D97-AF65-F5344CB8AC3E}">
        <p14:creationId xmlns:p14="http://schemas.microsoft.com/office/powerpoint/2010/main" val="3115391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Anna Shvets</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2</a:t>
            </a:fld>
            <a:endParaRPr lang="en-ID"/>
          </a:p>
        </p:txBody>
      </p:sp>
    </p:spTree>
    <p:extLst>
      <p:ext uri="{BB962C8B-B14F-4D97-AF65-F5344CB8AC3E}">
        <p14:creationId xmlns:p14="http://schemas.microsoft.com/office/powerpoint/2010/main" val="3980616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Josh </a:t>
            </a:r>
            <a:r>
              <a:rPr lang="en-ID" sz="1200" b="0" i="0" u="none" strike="noStrike" kern="1200" dirty="0" err="1">
                <a:solidFill>
                  <a:schemeClr val="tx1"/>
                </a:solidFill>
                <a:effectLst/>
                <a:latin typeface="+mn-lt"/>
                <a:ea typeface="+mn-ea"/>
                <a:cs typeface="+mn-cs"/>
                <a:hlinkClick r:id="rId3"/>
              </a:rPr>
              <a:t>Appel</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6</a:t>
            </a:fld>
            <a:endParaRPr lang="en-ID"/>
          </a:p>
        </p:txBody>
      </p:sp>
    </p:spTree>
    <p:extLst>
      <p:ext uri="{BB962C8B-B14F-4D97-AF65-F5344CB8AC3E}">
        <p14:creationId xmlns:p14="http://schemas.microsoft.com/office/powerpoint/2010/main" val="37477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Clayton </a:t>
            </a:r>
            <a:r>
              <a:rPr lang="en-ID" sz="1200" b="0" i="0" u="none" strike="noStrike" kern="1200" dirty="0" err="1">
                <a:solidFill>
                  <a:schemeClr val="tx1"/>
                </a:solidFill>
                <a:effectLst/>
                <a:latin typeface="+mn-lt"/>
                <a:ea typeface="+mn-ea"/>
                <a:cs typeface="+mn-cs"/>
                <a:hlinkClick r:id="rId3"/>
              </a:rPr>
              <a:t>Cardinalli</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7</a:t>
            </a:fld>
            <a:endParaRPr lang="en-ID"/>
          </a:p>
        </p:txBody>
      </p:sp>
    </p:spTree>
    <p:extLst>
      <p:ext uri="{BB962C8B-B14F-4D97-AF65-F5344CB8AC3E}">
        <p14:creationId xmlns:p14="http://schemas.microsoft.com/office/powerpoint/2010/main" val="112977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Ariel</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8</a:t>
            </a:fld>
            <a:endParaRPr lang="en-ID"/>
          </a:p>
        </p:txBody>
      </p:sp>
    </p:spTree>
    <p:extLst>
      <p:ext uri="{BB962C8B-B14F-4D97-AF65-F5344CB8AC3E}">
        <p14:creationId xmlns:p14="http://schemas.microsoft.com/office/powerpoint/2010/main" val="157813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Jonathan Borba</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10</a:t>
            </a:fld>
            <a:endParaRPr lang="en-ID"/>
          </a:p>
        </p:txBody>
      </p:sp>
    </p:spTree>
    <p:extLst>
      <p:ext uri="{BB962C8B-B14F-4D97-AF65-F5344CB8AC3E}">
        <p14:creationId xmlns:p14="http://schemas.microsoft.com/office/powerpoint/2010/main" val="209195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Mohamed </a:t>
            </a:r>
            <a:r>
              <a:rPr lang="en-ID" sz="1200" b="0" i="0" u="none" strike="noStrike" kern="1200" dirty="0" err="1">
                <a:solidFill>
                  <a:schemeClr val="tx1"/>
                </a:solidFill>
                <a:effectLst/>
                <a:latin typeface="+mn-lt"/>
                <a:ea typeface="+mn-ea"/>
                <a:cs typeface="+mn-cs"/>
                <a:hlinkClick r:id="rId3"/>
              </a:rPr>
              <a:t>Ajufaan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11</a:t>
            </a:fld>
            <a:endParaRPr lang="en-ID"/>
          </a:p>
        </p:txBody>
      </p:sp>
    </p:spTree>
    <p:extLst>
      <p:ext uri="{BB962C8B-B14F-4D97-AF65-F5344CB8AC3E}">
        <p14:creationId xmlns:p14="http://schemas.microsoft.com/office/powerpoint/2010/main" val="2037357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Sebastian </a:t>
            </a:r>
            <a:r>
              <a:rPr lang="en-ID" sz="1200" b="0" i="0" u="none" strike="noStrike" kern="1200" dirty="0" err="1">
                <a:solidFill>
                  <a:schemeClr val="tx1"/>
                </a:solidFill>
                <a:effectLst/>
                <a:latin typeface="+mn-lt"/>
                <a:ea typeface="+mn-ea"/>
                <a:cs typeface="+mn-cs"/>
                <a:hlinkClick r:id="rId3"/>
              </a:rPr>
              <a:t>Herrmann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12</a:t>
            </a:fld>
            <a:endParaRPr lang="en-ID"/>
          </a:p>
        </p:txBody>
      </p:sp>
    </p:spTree>
    <p:extLst>
      <p:ext uri="{BB962C8B-B14F-4D97-AF65-F5344CB8AC3E}">
        <p14:creationId xmlns:p14="http://schemas.microsoft.com/office/powerpoint/2010/main" val="3614352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7314143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ound Same Side Corner Rectangle 8">
            <a:extLst>
              <a:ext uri="{FF2B5EF4-FFF2-40B4-BE49-F238E27FC236}">
                <a16:creationId xmlns:a16="http://schemas.microsoft.com/office/drawing/2014/main" id="{FCAA5719-72E1-F54F-9475-F15171C86A5B}"/>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0" name="TextBox 9">
            <a:extLst>
              <a:ext uri="{FF2B5EF4-FFF2-40B4-BE49-F238E27FC236}">
                <a16:creationId xmlns:a16="http://schemas.microsoft.com/office/drawing/2014/main" id="{717EDE94-FB85-7C44-A38F-ADEB90D24B76}"/>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0AA9EA7B-7BD1-8E44-8A4C-83B5D10043D3}"/>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177510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Round Same Side Corner Rectangle 7">
            <a:extLst>
              <a:ext uri="{FF2B5EF4-FFF2-40B4-BE49-F238E27FC236}">
                <a16:creationId xmlns:a16="http://schemas.microsoft.com/office/drawing/2014/main" id="{3E71B9F6-B0B2-964C-903A-DC5DC4C680A8}"/>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9" name="TextBox 8">
            <a:extLst>
              <a:ext uri="{FF2B5EF4-FFF2-40B4-BE49-F238E27FC236}">
                <a16:creationId xmlns:a16="http://schemas.microsoft.com/office/drawing/2014/main" id="{FED5C0F1-7C63-BC45-82EE-3C25BA50ABD0}"/>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AF4DACEC-5A5E-D94F-B878-72C0C1630BB0}"/>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183368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Round Same Side Corner Rectangle 9">
            <a:extLst>
              <a:ext uri="{FF2B5EF4-FFF2-40B4-BE49-F238E27FC236}">
                <a16:creationId xmlns:a16="http://schemas.microsoft.com/office/drawing/2014/main" id="{19FD2F09-3B88-314A-B3CC-FEEDDCF53056}"/>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1" name="TextBox 10">
            <a:extLst>
              <a:ext uri="{FF2B5EF4-FFF2-40B4-BE49-F238E27FC236}">
                <a16:creationId xmlns:a16="http://schemas.microsoft.com/office/drawing/2014/main" id="{0FD0AAF1-F4D5-E44C-8BE3-766407CC3633}"/>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128BF7B9-5D64-1843-8EE0-CBC45D50B48E}"/>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5" name="Straight Connector 14">
            <a:extLst>
              <a:ext uri="{FF2B5EF4-FFF2-40B4-BE49-F238E27FC236}">
                <a16:creationId xmlns:a16="http://schemas.microsoft.com/office/drawing/2014/main" id="{ED8CB0C3-E679-CF46-A2DF-4862E9A615A6}"/>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59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804DEF6-B94F-4858-A2BA-F37F3A9A606E}"/>
              </a:ext>
            </a:extLst>
          </p:cNvPr>
          <p:cNvSpPr>
            <a:spLocks noGrp="1"/>
          </p:cNvSpPr>
          <p:nvPr>
            <p:ph idx="1"/>
          </p:nvPr>
        </p:nvSpPr>
        <p:spPr>
          <a:xfrm>
            <a:off x="533400" y="1825624"/>
            <a:ext cx="111252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2" name="Round Same Side Corner Rectangle 11">
            <a:extLst>
              <a:ext uri="{FF2B5EF4-FFF2-40B4-BE49-F238E27FC236}">
                <a16:creationId xmlns:a16="http://schemas.microsoft.com/office/drawing/2014/main" id="{52F5E379-5EC4-234C-8BBE-A15ACB46EEC9}"/>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3" name="TextBox 12">
            <a:extLst>
              <a:ext uri="{FF2B5EF4-FFF2-40B4-BE49-F238E27FC236}">
                <a16:creationId xmlns:a16="http://schemas.microsoft.com/office/drawing/2014/main" id="{254E3DD0-7825-B144-BC64-571C113D0E13}"/>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79FC8156-8138-5448-BB38-976B0ABA3CE2}"/>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309377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198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9" name="Round Same Side Corner Rectangle 8">
            <a:extLst>
              <a:ext uri="{FF2B5EF4-FFF2-40B4-BE49-F238E27FC236}">
                <a16:creationId xmlns:a16="http://schemas.microsoft.com/office/drawing/2014/main" id="{8500648E-B502-B643-AD99-9E8C17088B7B}"/>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0" name="TextBox 9">
            <a:extLst>
              <a:ext uri="{FF2B5EF4-FFF2-40B4-BE49-F238E27FC236}">
                <a16:creationId xmlns:a16="http://schemas.microsoft.com/office/drawing/2014/main" id="{69627C5C-60F9-E544-9376-E5D8F1C4E062}"/>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A9DFE1C0-BEF6-9341-9AF6-FBD336956BF6}"/>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380477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1" name="Round Same Side Corner Rectangle 10">
            <a:extLst>
              <a:ext uri="{FF2B5EF4-FFF2-40B4-BE49-F238E27FC236}">
                <a16:creationId xmlns:a16="http://schemas.microsoft.com/office/drawing/2014/main" id="{12CEE3DC-2A9B-F44E-B352-BDFBC37D9878}"/>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2" name="TextBox 11">
            <a:extLst>
              <a:ext uri="{FF2B5EF4-FFF2-40B4-BE49-F238E27FC236}">
                <a16:creationId xmlns:a16="http://schemas.microsoft.com/office/drawing/2014/main" id="{28F9D7BB-88A3-5A48-ABC4-A9E1756C9751}"/>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8E506225-87D6-E846-BACD-F3559A2AD7F1}"/>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254352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DFF5-D2DF-4F4C-B84D-A9AF846D83A3}"/>
              </a:ext>
            </a:extLst>
          </p:cNvPr>
          <p:cNvSpPr>
            <a:spLocks noGrp="1"/>
          </p:cNvSpPr>
          <p:nvPr>
            <p:ph type="title"/>
          </p:nvPr>
        </p:nvSpPr>
        <p:spPr/>
        <p:txBody>
          <a:bodyPr/>
          <a:lstStyle/>
          <a:p>
            <a:r>
              <a:rPr lang="en-US"/>
              <a:t>Click to edit Master title style</a:t>
            </a:r>
            <a:endParaRPr lang="en-ID"/>
          </a:p>
        </p:txBody>
      </p:sp>
      <p:sp>
        <p:nvSpPr>
          <p:cNvPr id="7" name="Round Same Side Corner Rectangle 6">
            <a:extLst>
              <a:ext uri="{FF2B5EF4-FFF2-40B4-BE49-F238E27FC236}">
                <a16:creationId xmlns:a16="http://schemas.microsoft.com/office/drawing/2014/main" id="{B4ADEBAC-E497-CB48-8513-F33DB82A8973}"/>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8" name="TextBox 7">
            <a:extLst>
              <a:ext uri="{FF2B5EF4-FFF2-40B4-BE49-F238E27FC236}">
                <a16:creationId xmlns:a16="http://schemas.microsoft.com/office/drawing/2014/main" id="{0D201E58-B497-624D-AB7C-62DCAC1049CF}"/>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20A711D-6C98-6C43-8314-B5B48812555D}"/>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336722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ound Same Side Corner Rectangle 5">
            <a:extLst>
              <a:ext uri="{FF2B5EF4-FFF2-40B4-BE49-F238E27FC236}">
                <a16:creationId xmlns:a16="http://schemas.microsoft.com/office/drawing/2014/main" id="{7D9C00D1-0AB6-BD4A-934C-AAE20028C755}"/>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7" name="TextBox 6">
            <a:extLst>
              <a:ext uri="{FF2B5EF4-FFF2-40B4-BE49-F238E27FC236}">
                <a16:creationId xmlns:a16="http://schemas.microsoft.com/office/drawing/2014/main" id="{825FEA8A-84D7-0A48-A4C0-92E3BFB183D5}"/>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27162AB7-F807-1F49-9A00-EFC0C115F46D}"/>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72518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ound Same Side Corner Rectangle 8">
            <a:extLst>
              <a:ext uri="{FF2B5EF4-FFF2-40B4-BE49-F238E27FC236}">
                <a16:creationId xmlns:a16="http://schemas.microsoft.com/office/drawing/2014/main" id="{1C13C889-96E7-F04E-8EF8-880DDD6EEDDF}"/>
              </a:ext>
            </a:extLst>
          </p:cNvPr>
          <p:cNvSpPr/>
          <p:nvPr userDrawn="1"/>
        </p:nvSpPr>
        <p:spPr>
          <a:xfrm>
            <a:off x="11264900" y="6393656"/>
            <a:ext cx="393700" cy="464343"/>
          </a:xfrm>
          <a:prstGeom prst="round2SameRect">
            <a:avLst>
              <a:gd name="adj1" fmla="val 50000"/>
              <a:gd name="adj2" fmla="val 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D" sz="2400" b="1"/>
          </a:p>
        </p:txBody>
      </p:sp>
      <p:sp>
        <p:nvSpPr>
          <p:cNvPr id="10" name="TextBox 9">
            <a:extLst>
              <a:ext uri="{FF2B5EF4-FFF2-40B4-BE49-F238E27FC236}">
                <a16:creationId xmlns:a16="http://schemas.microsoft.com/office/drawing/2014/main" id="{C43C30B8-9697-B04A-8F45-15EA715AEB6F}"/>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2E1A445E-F6FA-CB46-9487-31F25F904A26}"/>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Employee Benefits</a:t>
            </a:r>
          </a:p>
        </p:txBody>
      </p:sp>
    </p:spTree>
    <p:extLst>
      <p:ext uri="{BB962C8B-B14F-4D97-AF65-F5344CB8AC3E}">
        <p14:creationId xmlns:p14="http://schemas.microsoft.com/office/powerpoint/2010/main" val="147545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B6927B9-FE2F-6547-888C-BB7E7A88DDFA}"/>
              </a:ext>
            </a:extLst>
          </p:cNvPr>
          <p:cNvGraphicFramePr>
            <a:graphicFrameLocks noChangeAspect="1"/>
          </p:cNvGraphicFramePr>
          <p:nvPr userDrawn="1">
            <p:custDataLst>
              <p:tags r:id="rId14"/>
            </p:custDataLst>
            <p:extLst>
              <p:ext uri="{D42A27DB-BD31-4B8C-83A1-F6EECF244321}">
                <p14:modId xmlns:p14="http://schemas.microsoft.com/office/powerpoint/2010/main" val="5869485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2A9F1-D26D-C949-A8F3-A16AA4A7248A}"/>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sym typeface="Segoe UI" panose="020B0502040204020203" pitchFamily="34" charset="0"/>
            </a:endParaRPr>
          </a:p>
        </p:txBody>
      </p:sp>
      <p:sp>
        <p:nvSpPr>
          <p:cNvPr id="2" name="Title Placeholder 1">
            <a:extLst>
              <a:ext uri="{FF2B5EF4-FFF2-40B4-BE49-F238E27FC236}">
                <a16:creationId xmlns:a16="http://schemas.microsoft.com/office/drawing/2014/main"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283665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7344" userDrawn="1">
          <p15:clr>
            <a:srgbClr val="F26B43"/>
          </p15:clr>
        </p15:guide>
        <p15:guide id="3" orient="horz" pos="3936" userDrawn="1">
          <p15:clr>
            <a:srgbClr val="F26B43"/>
          </p15:clr>
        </p15:guide>
        <p15:guide id="5" orient="horz" pos="960" userDrawn="1">
          <p15:clr>
            <a:srgbClr val="F26B43"/>
          </p15:clr>
        </p15:guide>
        <p15:guide id="6"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6.xml"/><Relationship Id="rId7" Type="http://schemas.openxmlformats.org/officeDocument/2006/relationships/image" Target="../media/image2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9.emf"/><Relationship Id="rId5" Type="http://schemas.openxmlformats.org/officeDocument/2006/relationships/oleObject" Target="../embeddings/oleObject9.bin"/><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1.emf"/><Relationship Id="rId5" Type="http://schemas.openxmlformats.org/officeDocument/2006/relationships/oleObject" Target="../embeddings/oleObject10.bin"/><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microsoft.com/office/2007/relationships/hdphoto" Target="../media/hdphoto6.wdp"/><Relationship Id="rId2" Type="http://schemas.openxmlformats.org/officeDocument/2006/relationships/slideLayout" Target="../slideLayouts/slideLayout8.xml"/><Relationship Id="rId1" Type="http://schemas.openxmlformats.org/officeDocument/2006/relationships/tags" Target="../tags/tag20.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slideLayout" Target="../slideLayouts/slideLayout6.xml"/><Relationship Id="rId7" Type="http://schemas.microsoft.com/office/2007/relationships/hdphoto" Target="../media/hdphoto2.wdp"/><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3.emf"/><Relationship Id="rId5" Type="http://schemas.openxmlformats.org/officeDocument/2006/relationships/oleObject" Target="../embeddings/oleObject5.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6.jp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5.e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7.emf"/><Relationship Id="rId5" Type="http://schemas.openxmlformats.org/officeDocument/2006/relationships/oleObject" Target="../embeddings/oleObject7.bin"/><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8.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C403550C-D6E4-DB4E-9823-1E61D6B95A22}"/>
              </a:ext>
            </a:extLst>
          </p:cNvPr>
          <p:cNvGraphicFramePr>
            <a:graphicFrameLocks noChangeAspect="1"/>
          </p:cNvGraphicFramePr>
          <p:nvPr>
            <p:custDataLst>
              <p:tags r:id="rId1"/>
            </p:custDataLst>
            <p:extLst>
              <p:ext uri="{D42A27DB-BD31-4B8C-83A1-F6EECF244321}">
                <p14:modId xmlns:p14="http://schemas.microsoft.com/office/powerpoint/2010/main" val="37854089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3648C8D8-D520-F35B-B4CD-966616EA0F74}"/>
              </a:ext>
            </a:extLst>
          </p:cNvPr>
          <p:cNvPicPr>
            <a:picLocks noChangeAspect="1"/>
          </p:cNvPicPr>
          <p:nvPr/>
        </p:nvPicPr>
        <p:blipFill>
          <a:blip r:embed="rId6"/>
          <a:stretch>
            <a:fillRect/>
          </a:stretch>
        </p:blipFill>
        <p:spPr>
          <a:xfrm>
            <a:off x="567098" y="3577676"/>
            <a:ext cx="3600953" cy="1428949"/>
          </a:xfrm>
          <a:prstGeom prst="rect">
            <a:avLst/>
          </a:prstGeom>
        </p:spPr>
      </p:pic>
      <p:sp>
        <p:nvSpPr>
          <p:cNvPr id="4" name="矩形 3">
            <a:extLst>
              <a:ext uri="{FF2B5EF4-FFF2-40B4-BE49-F238E27FC236}">
                <a16:creationId xmlns:a16="http://schemas.microsoft.com/office/drawing/2014/main" id="{C8FE0E41-8511-1595-EC2B-CD1A47C127E1}"/>
              </a:ext>
            </a:extLst>
          </p:cNvPr>
          <p:cNvSpPr/>
          <p:nvPr/>
        </p:nvSpPr>
        <p:spPr>
          <a:xfrm>
            <a:off x="4061871" y="3830486"/>
            <a:ext cx="529312"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a:t>
            </a:r>
            <a:endParaRPr lang="zh-CN" altLang="en-US" sz="5400" b="1" cap="none" spc="0" dirty="0">
              <a:ln w="22225">
                <a:solidFill>
                  <a:schemeClr val="accent2"/>
                </a:solidFill>
                <a:prstDash val="solid"/>
              </a:ln>
              <a:solidFill>
                <a:schemeClr val="accent2">
                  <a:lumMod val="40000"/>
                  <a:lumOff val="60000"/>
                </a:schemeClr>
              </a:solidFill>
              <a:effectLst/>
            </a:endParaRPr>
          </a:p>
        </p:txBody>
      </p:sp>
      <p:pic>
        <p:nvPicPr>
          <p:cNvPr id="1026" name="Picture 2" descr="Rust Logo PNG Vector (SVG) Free Download">
            <a:extLst>
              <a:ext uri="{FF2B5EF4-FFF2-40B4-BE49-F238E27FC236}">
                <a16:creationId xmlns:a16="http://schemas.microsoft.com/office/drawing/2014/main" id="{87DEE26B-94E5-2B54-5D17-0C1E87961D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4849" y="3162301"/>
            <a:ext cx="2233159" cy="2240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MU letter logo design in illustration. Vector logo, calligraphy ...">
            <a:extLst>
              <a:ext uri="{FF2B5EF4-FFF2-40B4-BE49-F238E27FC236}">
                <a16:creationId xmlns:a16="http://schemas.microsoft.com/office/drawing/2014/main" id="{0D60A6A3-80FB-CDDD-B4D3-24B8507AC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38101" y="2492507"/>
            <a:ext cx="3535907" cy="353590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4CF4476-D250-89A7-DE4B-481BEAB28FCD}"/>
              </a:ext>
            </a:extLst>
          </p:cNvPr>
          <p:cNvSpPr txBox="1"/>
          <p:nvPr/>
        </p:nvSpPr>
        <p:spPr>
          <a:xfrm>
            <a:off x="7536330" y="3798796"/>
            <a:ext cx="603543" cy="923330"/>
          </a:xfrm>
          <a:prstGeom prst="rect">
            <a:avLst/>
          </a:prstGeom>
          <a:noFill/>
        </p:spPr>
        <p:txBody>
          <a:bodyPr wrap="square">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2" name="Freeform 8">
            <a:extLst>
              <a:ext uri="{FF2B5EF4-FFF2-40B4-BE49-F238E27FC236}">
                <a16:creationId xmlns:a16="http://schemas.microsoft.com/office/drawing/2014/main" id="{FC58DAE2-400C-B9BE-13FB-5D3250E4FFE5}"/>
              </a:ext>
            </a:extLst>
          </p:cNvPr>
          <p:cNvSpPr/>
          <p:nvPr/>
        </p:nvSpPr>
        <p:spPr>
          <a:xfrm>
            <a:off x="413018" y="724957"/>
            <a:ext cx="11255818" cy="1817543"/>
          </a:xfrm>
          <a:custGeom>
            <a:avLst/>
            <a:gdLst>
              <a:gd name="connsiteX0" fmla="*/ 0 w 7493000"/>
              <a:gd name="connsiteY0" fmla="*/ 0 h 6248399"/>
              <a:gd name="connsiteX1" fmla="*/ 7493000 w 7493000"/>
              <a:gd name="connsiteY1" fmla="*/ 0 h 6248399"/>
              <a:gd name="connsiteX2" fmla="*/ 7493000 w 7493000"/>
              <a:gd name="connsiteY2" fmla="*/ 5684409 h 6248399"/>
              <a:gd name="connsiteX3" fmla="*/ 6929010 w 7493000"/>
              <a:gd name="connsiteY3" fmla="*/ 6248399 h 6248399"/>
              <a:gd name="connsiteX4" fmla="*/ 563990 w 7493000"/>
              <a:gd name="connsiteY4" fmla="*/ 6248399 h 6248399"/>
              <a:gd name="connsiteX5" fmla="*/ 0 w 7493000"/>
              <a:gd name="connsiteY5" fmla="*/ 5684409 h 62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00" h="6248399">
                <a:moveTo>
                  <a:pt x="0" y="0"/>
                </a:moveTo>
                <a:lnTo>
                  <a:pt x="7493000" y="0"/>
                </a:lnTo>
                <a:lnTo>
                  <a:pt x="7493000" y="5684409"/>
                </a:lnTo>
                <a:cubicBezTo>
                  <a:pt x="7493000" y="5995892"/>
                  <a:pt x="7240493" y="6248399"/>
                  <a:pt x="6929010" y="6248399"/>
                </a:cubicBezTo>
                <a:lnTo>
                  <a:pt x="563990" y="6248399"/>
                </a:lnTo>
                <a:cubicBezTo>
                  <a:pt x="252507" y="6248399"/>
                  <a:pt x="0" y="5995892"/>
                  <a:pt x="0" y="5684409"/>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5400" dirty="0"/>
              <a:t>We are </a:t>
            </a:r>
            <a:r>
              <a:rPr lang="en-US" altLang="zh-CN" sz="5400" dirty="0" err="1"/>
              <a:t>mustrust</a:t>
            </a:r>
            <a:r>
              <a:rPr lang="en-US" altLang="zh-CN" sz="5400" dirty="0"/>
              <a:t>!</a:t>
            </a:r>
            <a:endParaRPr lang="en-US" sz="5400" dirty="0"/>
          </a:p>
        </p:txBody>
      </p:sp>
    </p:spTree>
    <p:extLst>
      <p:ext uri="{BB962C8B-B14F-4D97-AF65-F5344CB8AC3E}">
        <p14:creationId xmlns:p14="http://schemas.microsoft.com/office/powerpoint/2010/main" val="22392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2C857C5-09F5-B34A-97F6-0D37837C9E43}"/>
              </a:ext>
            </a:extLst>
          </p:cNvPr>
          <p:cNvGraphicFramePr>
            <a:graphicFrameLocks noChangeAspect="1"/>
          </p:cNvGraphicFramePr>
          <p:nvPr>
            <p:custDataLst>
              <p:tags r:id="rId1"/>
            </p:custDataLst>
            <p:extLst>
              <p:ext uri="{D42A27DB-BD31-4B8C-83A1-F6EECF244321}">
                <p14:modId xmlns:p14="http://schemas.microsoft.com/office/powerpoint/2010/main" val="22965680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D362F39-5616-E64A-A1D8-8EDD09599FE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pic>
        <p:nvPicPr>
          <p:cNvPr id="44" name="Picture 43">
            <a:extLst>
              <a:ext uri="{FF2B5EF4-FFF2-40B4-BE49-F238E27FC236}">
                <a16:creationId xmlns:a16="http://schemas.microsoft.com/office/drawing/2014/main" id="{7C6CDEEF-CA0E-544D-835E-8FD36F560D89}"/>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t="43763" b="33056"/>
          <a:stretch/>
        </p:blipFill>
        <p:spPr>
          <a:xfrm>
            <a:off x="533400" y="1"/>
            <a:ext cx="11125200" cy="3868428"/>
          </a:xfrm>
          <a:custGeom>
            <a:avLst/>
            <a:gdLst>
              <a:gd name="connsiteX0" fmla="*/ 0 w 11125200"/>
              <a:gd name="connsiteY0" fmla="*/ 0 h 3868428"/>
              <a:gd name="connsiteX1" fmla="*/ 11125200 w 11125200"/>
              <a:gd name="connsiteY1" fmla="*/ 0 h 3868428"/>
              <a:gd name="connsiteX2" fmla="*/ 11125200 w 11125200"/>
              <a:gd name="connsiteY2" fmla="*/ 3386976 h 3868428"/>
              <a:gd name="connsiteX3" fmla="*/ 10643748 w 11125200"/>
              <a:gd name="connsiteY3" fmla="*/ 3868428 h 3868428"/>
              <a:gd name="connsiteX4" fmla="*/ 481452 w 11125200"/>
              <a:gd name="connsiteY4" fmla="*/ 3868428 h 3868428"/>
              <a:gd name="connsiteX5" fmla="*/ 0 w 11125200"/>
              <a:gd name="connsiteY5" fmla="*/ 3386976 h 38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0" h="3868428">
                <a:moveTo>
                  <a:pt x="0" y="0"/>
                </a:moveTo>
                <a:lnTo>
                  <a:pt x="11125200" y="0"/>
                </a:lnTo>
                <a:lnTo>
                  <a:pt x="11125200" y="3386976"/>
                </a:lnTo>
                <a:cubicBezTo>
                  <a:pt x="11125200" y="3652875"/>
                  <a:pt x="10909647" y="3868428"/>
                  <a:pt x="10643748" y="3868428"/>
                </a:cubicBezTo>
                <a:lnTo>
                  <a:pt x="481452" y="3868428"/>
                </a:lnTo>
                <a:cubicBezTo>
                  <a:pt x="215553" y="3868428"/>
                  <a:pt x="0" y="3652875"/>
                  <a:pt x="0" y="3386976"/>
                </a:cubicBezTo>
                <a:close/>
              </a:path>
            </a:pathLst>
          </a:custGeom>
        </p:spPr>
      </p:pic>
      <p:sp>
        <p:nvSpPr>
          <p:cNvPr id="40" name="Freeform 39">
            <a:extLst>
              <a:ext uri="{FF2B5EF4-FFF2-40B4-BE49-F238E27FC236}">
                <a16:creationId xmlns:a16="http://schemas.microsoft.com/office/drawing/2014/main" id="{1E7319B1-C61E-0846-89C0-DFB77BFD413A}"/>
              </a:ext>
            </a:extLst>
          </p:cNvPr>
          <p:cNvSpPr/>
          <p:nvPr/>
        </p:nvSpPr>
        <p:spPr>
          <a:xfrm>
            <a:off x="533400" y="1"/>
            <a:ext cx="11125200" cy="3868428"/>
          </a:xfrm>
          <a:custGeom>
            <a:avLst/>
            <a:gdLst>
              <a:gd name="connsiteX0" fmla="*/ 0 w 11125200"/>
              <a:gd name="connsiteY0" fmla="*/ 0 h 3868428"/>
              <a:gd name="connsiteX1" fmla="*/ 11125200 w 11125200"/>
              <a:gd name="connsiteY1" fmla="*/ 0 h 3868428"/>
              <a:gd name="connsiteX2" fmla="*/ 11125200 w 11125200"/>
              <a:gd name="connsiteY2" fmla="*/ 3386976 h 3868428"/>
              <a:gd name="connsiteX3" fmla="*/ 10643748 w 11125200"/>
              <a:gd name="connsiteY3" fmla="*/ 3868428 h 3868428"/>
              <a:gd name="connsiteX4" fmla="*/ 481452 w 11125200"/>
              <a:gd name="connsiteY4" fmla="*/ 3868428 h 3868428"/>
              <a:gd name="connsiteX5" fmla="*/ 0 w 11125200"/>
              <a:gd name="connsiteY5" fmla="*/ 3386976 h 386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0" h="3868428">
                <a:moveTo>
                  <a:pt x="0" y="0"/>
                </a:moveTo>
                <a:lnTo>
                  <a:pt x="11125200" y="0"/>
                </a:lnTo>
                <a:lnTo>
                  <a:pt x="11125200" y="3386976"/>
                </a:lnTo>
                <a:cubicBezTo>
                  <a:pt x="11125200" y="3652875"/>
                  <a:pt x="10909647" y="3868428"/>
                  <a:pt x="10643748" y="3868428"/>
                </a:cubicBezTo>
                <a:lnTo>
                  <a:pt x="481452" y="3868428"/>
                </a:lnTo>
                <a:cubicBezTo>
                  <a:pt x="215553" y="3868428"/>
                  <a:pt x="0" y="3652875"/>
                  <a:pt x="0" y="3386976"/>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ounded Rectangle 32">
            <a:extLst>
              <a:ext uri="{FF2B5EF4-FFF2-40B4-BE49-F238E27FC236}">
                <a16:creationId xmlns:a16="http://schemas.microsoft.com/office/drawing/2014/main" id="{0AEE3322-F821-334D-831C-41ED4517A704}"/>
              </a:ext>
            </a:extLst>
          </p:cNvPr>
          <p:cNvSpPr/>
          <p:nvPr/>
        </p:nvSpPr>
        <p:spPr>
          <a:xfrm>
            <a:off x="1023235" y="3287949"/>
            <a:ext cx="10103587" cy="1011677"/>
          </a:xfrm>
          <a:prstGeom prst="roundRect">
            <a:avLst>
              <a:gd name="adj" fmla="val 5000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 name="Title 1">
            <a:extLst>
              <a:ext uri="{FF2B5EF4-FFF2-40B4-BE49-F238E27FC236}">
                <a16:creationId xmlns:a16="http://schemas.microsoft.com/office/drawing/2014/main" id="{FD9D4C3C-E742-5C42-9FC0-8AF42B246F31}"/>
              </a:ext>
            </a:extLst>
          </p:cNvPr>
          <p:cNvSpPr>
            <a:spLocks noGrp="1"/>
          </p:cNvSpPr>
          <p:nvPr>
            <p:ph type="title"/>
          </p:nvPr>
        </p:nvSpPr>
        <p:spPr>
          <a:xfrm>
            <a:off x="1568000" y="1318310"/>
            <a:ext cx="2542161" cy="1218795"/>
          </a:xfrm>
        </p:spPr>
        <p:txBody>
          <a:bodyPr wrap="square" lIns="0" tIns="0" rIns="0" bIns="0">
            <a:spAutoFit/>
          </a:bodyPr>
          <a:lstStyle/>
          <a:p>
            <a:r>
              <a:rPr lang="en-US" dirty="0">
                <a:solidFill>
                  <a:schemeClr val="bg1"/>
                </a:solidFill>
              </a:rPr>
              <a:t>Health Benefits</a:t>
            </a:r>
          </a:p>
        </p:txBody>
      </p:sp>
      <p:sp>
        <p:nvSpPr>
          <p:cNvPr id="6" name="Title 1">
            <a:extLst>
              <a:ext uri="{FF2B5EF4-FFF2-40B4-BE49-F238E27FC236}">
                <a16:creationId xmlns:a16="http://schemas.microsoft.com/office/drawing/2014/main" id="{8529B95A-F08B-E347-B01D-1373BF30B24F}"/>
              </a:ext>
            </a:extLst>
          </p:cNvPr>
          <p:cNvSpPr txBox="1">
            <a:spLocks/>
          </p:cNvSpPr>
          <p:nvPr/>
        </p:nvSpPr>
        <p:spPr>
          <a:xfrm>
            <a:off x="4577642" y="1442959"/>
            <a:ext cx="6276806"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sp>
        <p:nvSpPr>
          <p:cNvPr id="8" name="Rectangle 7">
            <a:extLst>
              <a:ext uri="{FF2B5EF4-FFF2-40B4-BE49-F238E27FC236}">
                <a16:creationId xmlns:a16="http://schemas.microsoft.com/office/drawing/2014/main" id="{4E965BF4-C35B-654F-B79E-35E2B5DFB086}"/>
              </a:ext>
            </a:extLst>
          </p:cNvPr>
          <p:cNvSpPr/>
          <p:nvPr/>
        </p:nvSpPr>
        <p:spPr>
          <a:xfrm>
            <a:off x="1452776"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56E7A4C9-9018-4C4C-AC2E-8FDDA930D3DC}"/>
              </a:ext>
            </a:extLst>
          </p:cNvPr>
          <p:cNvGrpSpPr/>
          <p:nvPr/>
        </p:nvGrpSpPr>
        <p:grpSpPr>
          <a:xfrm>
            <a:off x="1477150" y="3553759"/>
            <a:ext cx="403488" cy="488670"/>
            <a:chOff x="7756526" y="2173289"/>
            <a:chExt cx="285750" cy="346075"/>
          </a:xfrm>
        </p:grpSpPr>
        <p:sp>
          <p:nvSpPr>
            <p:cNvPr id="10" name="Freeform 163">
              <a:extLst>
                <a:ext uri="{FF2B5EF4-FFF2-40B4-BE49-F238E27FC236}">
                  <a16:creationId xmlns:a16="http://schemas.microsoft.com/office/drawing/2014/main" id="{8E2BCFAB-9873-5043-B196-90F7113BCD1F}"/>
                </a:ext>
              </a:extLst>
            </p:cNvPr>
            <p:cNvSpPr>
              <a:spLocks/>
            </p:cNvSpPr>
            <p:nvPr/>
          </p:nvSpPr>
          <p:spPr bwMode="auto">
            <a:xfrm>
              <a:off x="7800976" y="2286001"/>
              <a:ext cx="180975" cy="173038"/>
            </a:xfrm>
            <a:custGeom>
              <a:avLst/>
              <a:gdLst>
                <a:gd name="T0" fmla="*/ 57 w 114"/>
                <a:gd name="T1" fmla="*/ 0 h 109"/>
                <a:gd name="T2" fmla="*/ 71 w 114"/>
                <a:gd name="T3" fmla="*/ 42 h 109"/>
                <a:gd name="T4" fmla="*/ 114 w 114"/>
                <a:gd name="T5" fmla="*/ 42 h 109"/>
                <a:gd name="T6" fmla="*/ 81 w 114"/>
                <a:gd name="T7" fmla="*/ 66 h 109"/>
                <a:gd name="T8" fmla="*/ 95 w 114"/>
                <a:gd name="T9" fmla="*/ 109 h 109"/>
                <a:gd name="T10" fmla="*/ 57 w 114"/>
                <a:gd name="T11" fmla="*/ 85 h 109"/>
                <a:gd name="T12" fmla="*/ 19 w 114"/>
                <a:gd name="T13" fmla="*/ 109 h 109"/>
                <a:gd name="T14" fmla="*/ 33 w 114"/>
                <a:gd name="T15" fmla="*/ 66 h 109"/>
                <a:gd name="T16" fmla="*/ 0 w 114"/>
                <a:gd name="T17" fmla="*/ 42 h 109"/>
                <a:gd name="T18" fmla="*/ 43 w 114"/>
                <a:gd name="T19" fmla="*/ 42 h 109"/>
                <a:gd name="T20" fmla="*/ 57 w 114"/>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09">
                  <a:moveTo>
                    <a:pt x="57" y="0"/>
                  </a:moveTo>
                  <a:lnTo>
                    <a:pt x="71" y="42"/>
                  </a:lnTo>
                  <a:lnTo>
                    <a:pt x="114" y="42"/>
                  </a:lnTo>
                  <a:lnTo>
                    <a:pt x="81" y="66"/>
                  </a:lnTo>
                  <a:lnTo>
                    <a:pt x="95" y="109"/>
                  </a:lnTo>
                  <a:lnTo>
                    <a:pt x="57" y="85"/>
                  </a:lnTo>
                  <a:lnTo>
                    <a:pt x="19" y="109"/>
                  </a:lnTo>
                  <a:lnTo>
                    <a:pt x="33" y="66"/>
                  </a:lnTo>
                  <a:lnTo>
                    <a:pt x="0" y="42"/>
                  </a:lnTo>
                  <a:lnTo>
                    <a:pt x="43" y="42"/>
                  </a:lnTo>
                  <a:lnTo>
                    <a:pt x="57" y="0"/>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164">
              <a:extLst>
                <a:ext uri="{FF2B5EF4-FFF2-40B4-BE49-F238E27FC236}">
                  <a16:creationId xmlns:a16="http://schemas.microsoft.com/office/drawing/2014/main" id="{31C5751C-6510-2845-9725-640A60CEFAE1}"/>
                </a:ext>
              </a:extLst>
            </p:cNvPr>
            <p:cNvSpPr>
              <a:spLocks/>
            </p:cNvSpPr>
            <p:nvPr/>
          </p:nvSpPr>
          <p:spPr bwMode="auto">
            <a:xfrm>
              <a:off x="7756526" y="2173289"/>
              <a:ext cx="285750" cy="346075"/>
            </a:xfrm>
            <a:custGeom>
              <a:avLst/>
              <a:gdLst>
                <a:gd name="T0" fmla="*/ 76 w 76"/>
                <a:gd name="T1" fmla="*/ 0 h 92"/>
                <a:gd name="T2" fmla="*/ 8 w 76"/>
                <a:gd name="T3" fmla="*/ 0 h 92"/>
                <a:gd name="T4" fmla="*/ 0 w 76"/>
                <a:gd name="T5" fmla="*/ 8 h 92"/>
                <a:gd name="T6" fmla="*/ 8 w 76"/>
                <a:gd name="T7" fmla="*/ 16 h 92"/>
                <a:gd name="T8" fmla="*/ 76 w 76"/>
                <a:gd name="T9" fmla="*/ 16 h 92"/>
                <a:gd name="T10" fmla="*/ 76 w 76"/>
                <a:gd name="T11" fmla="*/ 92 h 92"/>
                <a:gd name="T12" fmla="*/ 8 w 76"/>
                <a:gd name="T13" fmla="*/ 92 h 92"/>
                <a:gd name="T14" fmla="*/ 0 w 76"/>
                <a:gd name="T15" fmla="*/ 84 h 92"/>
                <a:gd name="T16" fmla="*/ 0 w 76"/>
                <a:gd name="T17"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2">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10"/>
                    <a:pt x="0" y="10"/>
                    <a:pt x="0" y="1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Line 165">
              <a:extLst>
                <a:ext uri="{FF2B5EF4-FFF2-40B4-BE49-F238E27FC236}">
                  <a16:creationId xmlns:a16="http://schemas.microsoft.com/office/drawing/2014/main" id="{078E3E0E-FA70-2748-96ED-A91CD03BD775}"/>
                </a:ext>
              </a:extLst>
            </p:cNvPr>
            <p:cNvSpPr>
              <a:spLocks noChangeShapeType="1"/>
            </p:cNvSpPr>
            <p:nvPr/>
          </p:nvSpPr>
          <p:spPr bwMode="auto">
            <a:xfrm>
              <a:off x="7786688" y="2203451"/>
              <a:ext cx="23971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3" name="Rectangle 12">
            <a:extLst>
              <a:ext uri="{FF2B5EF4-FFF2-40B4-BE49-F238E27FC236}">
                <a16:creationId xmlns:a16="http://schemas.microsoft.com/office/drawing/2014/main" id="{8DA1EDB8-BAA0-3045-9C4A-AC7CE5C94975}"/>
              </a:ext>
            </a:extLst>
          </p:cNvPr>
          <p:cNvSpPr/>
          <p:nvPr/>
        </p:nvSpPr>
        <p:spPr>
          <a:xfrm>
            <a:off x="3956958"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16" name="Group 15">
            <a:extLst>
              <a:ext uri="{FF2B5EF4-FFF2-40B4-BE49-F238E27FC236}">
                <a16:creationId xmlns:a16="http://schemas.microsoft.com/office/drawing/2014/main" id="{CB886FDB-ED31-6947-9FBA-20489E5A746E}"/>
              </a:ext>
            </a:extLst>
          </p:cNvPr>
          <p:cNvGrpSpPr/>
          <p:nvPr/>
        </p:nvGrpSpPr>
        <p:grpSpPr>
          <a:xfrm>
            <a:off x="3956958" y="3553760"/>
            <a:ext cx="532870" cy="488670"/>
            <a:chOff x="7005638" y="2909888"/>
            <a:chExt cx="344488" cy="315913"/>
          </a:xfrm>
        </p:grpSpPr>
        <p:sp>
          <p:nvSpPr>
            <p:cNvPr id="17" name="Oval 302">
              <a:extLst>
                <a:ext uri="{FF2B5EF4-FFF2-40B4-BE49-F238E27FC236}">
                  <a16:creationId xmlns:a16="http://schemas.microsoft.com/office/drawing/2014/main" id="{0409C950-23EB-E446-9E4F-A77898B08BDA}"/>
                </a:ext>
              </a:extLst>
            </p:cNvPr>
            <p:cNvSpPr>
              <a:spLocks noChangeArrowheads="1"/>
            </p:cNvSpPr>
            <p:nvPr/>
          </p:nvSpPr>
          <p:spPr bwMode="auto">
            <a:xfrm>
              <a:off x="7140575" y="2909888"/>
              <a:ext cx="74613" cy="76200"/>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Oval 303">
              <a:extLst>
                <a:ext uri="{FF2B5EF4-FFF2-40B4-BE49-F238E27FC236}">
                  <a16:creationId xmlns:a16="http://schemas.microsoft.com/office/drawing/2014/main" id="{749FAB14-7735-8E47-8E94-ED47BFDA2BE0}"/>
                </a:ext>
              </a:extLst>
            </p:cNvPr>
            <p:cNvSpPr>
              <a:spLocks noChangeArrowheads="1"/>
            </p:cNvSpPr>
            <p:nvPr/>
          </p:nvSpPr>
          <p:spPr bwMode="auto">
            <a:xfrm>
              <a:off x="7261225" y="2940051"/>
              <a:ext cx="44450" cy="46038"/>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Oval 304">
              <a:extLst>
                <a:ext uri="{FF2B5EF4-FFF2-40B4-BE49-F238E27FC236}">
                  <a16:creationId xmlns:a16="http://schemas.microsoft.com/office/drawing/2014/main" id="{3EC6117A-C8DC-434F-8B2C-CF726C7E2BAB}"/>
                </a:ext>
              </a:extLst>
            </p:cNvPr>
            <p:cNvSpPr>
              <a:spLocks noChangeArrowheads="1"/>
            </p:cNvSpPr>
            <p:nvPr/>
          </p:nvSpPr>
          <p:spPr bwMode="auto">
            <a:xfrm>
              <a:off x="7050088" y="2940051"/>
              <a:ext cx="44450" cy="46038"/>
            </a:xfrm>
            <a:prstGeom prst="ellipse">
              <a:avLst/>
            </a:pr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305">
              <a:extLst>
                <a:ext uri="{FF2B5EF4-FFF2-40B4-BE49-F238E27FC236}">
                  <a16:creationId xmlns:a16="http://schemas.microsoft.com/office/drawing/2014/main" id="{7CCC7CB2-D09B-EB4D-9E11-EA7BEF6481F5}"/>
                </a:ext>
              </a:extLst>
            </p:cNvPr>
            <p:cNvSpPr>
              <a:spLocks/>
            </p:cNvSpPr>
            <p:nvPr/>
          </p:nvSpPr>
          <p:spPr bwMode="auto">
            <a:xfrm>
              <a:off x="7005638" y="3170238"/>
              <a:ext cx="344488"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306">
              <a:extLst>
                <a:ext uri="{FF2B5EF4-FFF2-40B4-BE49-F238E27FC236}">
                  <a16:creationId xmlns:a16="http://schemas.microsoft.com/office/drawing/2014/main" id="{C741032C-7CCE-B147-A220-0927715C88B9}"/>
                </a:ext>
              </a:extLst>
            </p:cNvPr>
            <p:cNvSpPr>
              <a:spLocks/>
            </p:cNvSpPr>
            <p:nvPr/>
          </p:nvSpPr>
          <p:spPr bwMode="auto">
            <a:xfrm>
              <a:off x="7140575" y="3014663"/>
              <a:ext cx="74613" cy="136525"/>
            </a:xfrm>
            <a:custGeom>
              <a:avLst/>
              <a:gdLst>
                <a:gd name="T0" fmla="*/ 20 w 20"/>
                <a:gd name="T1" fmla="*/ 36 h 36"/>
                <a:gd name="T2" fmla="*/ 0 w 20"/>
                <a:gd name="T3" fmla="*/ 36 h 36"/>
                <a:gd name="T4" fmla="*/ 0 w 20"/>
                <a:gd name="T5" fmla="*/ 10 h 36"/>
                <a:gd name="T6" fmla="*/ 10 w 20"/>
                <a:gd name="T7" fmla="*/ 0 h 36"/>
                <a:gd name="T8" fmla="*/ 20 w 20"/>
                <a:gd name="T9" fmla="*/ 10 h 36"/>
                <a:gd name="T10" fmla="*/ 20 w 20"/>
                <a:gd name="T11" fmla="*/ 36 h 36"/>
              </a:gdLst>
              <a:ahLst/>
              <a:cxnLst>
                <a:cxn ang="0">
                  <a:pos x="T0" y="T1"/>
                </a:cxn>
                <a:cxn ang="0">
                  <a:pos x="T2" y="T3"/>
                </a:cxn>
                <a:cxn ang="0">
                  <a:pos x="T4" y="T5"/>
                </a:cxn>
                <a:cxn ang="0">
                  <a:pos x="T6" y="T7"/>
                </a:cxn>
                <a:cxn ang="0">
                  <a:pos x="T8" y="T9"/>
                </a:cxn>
                <a:cxn ang="0">
                  <a:pos x="T10" y="T11"/>
                </a:cxn>
              </a:cxnLst>
              <a:rect l="0" t="0" r="r" b="b"/>
              <a:pathLst>
                <a:path w="20" h="36">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307">
              <a:extLst>
                <a:ext uri="{FF2B5EF4-FFF2-40B4-BE49-F238E27FC236}">
                  <a16:creationId xmlns:a16="http://schemas.microsoft.com/office/drawing/2014/main" id="{D68C7536-AF4B-6248-97CD-D4DD67B3DA08}"/>
                </a:ext>
              </a:extLst>
            </p:cNvPr>
            <p:cNvSpPr>
              <a:spLocks/>
            </p:cNvSpPr>
            <p:nvPr/>
          </p:nvSpPr>
          <p:spPr bwMode="auto">
            <a:xfrm>
              <a:off x="7261225"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308">
              <a:extLst>
                <a:ext uri="{FF2B5EF4-FFF2-40B4-BE49-F238E27FC236}">
                  <a16:creationId xmlns:a16="http://schemas.microsoft.com/office/drawing/2014/main" id="{E9FCE822-DF32-774F-BF31-54BAEABC86D2}"/>
                </a:ext>
              </a:extLst>
            </p:cNvPr>
            <p:cNvSpPr>
              <a:spLocks/>
            </p:cNvSpPr>
            <p:nvPr/>
          </p:nvSpPr>
          <p:spPr bwMode="auto">
            <a:xfrm>
              <a:off x="7050088"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4" name="Rectangle 13">
            <a:extLst>
              <a:ext uri="{FF2B5EF4-FFF2-40B4-BE49-F238E27FC236}">
                <a16:creationId xmlns:a16="http://schemas.microsoft.com/office/drawing/2014/main" id="{2B1C096F-35B5-9042-81C7-3A5622DE292D}"/>
              </a:ext>
            </a:extLst>
          </p:cNvPr>
          <p:cNvSpPr/>
          <p:nvPr/>
        </p:nvSpPr>
        <p:spPr>
          <a:xfrm>
            <a:off x="6461140"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EEBAD4D2-A03F-504A-A786-BB1A05E7D7AB}"/>
              </a:ext>
            </a:extLst>
          </p:cNvPr>
          <p:cNvGrpSpPr/>
          <p:nvPr/>
        </p:nvGrpSpPr>
        <p:grpSpPr>
          <a:xfrm>
            <a:off x="6461140" y="3609183"/>
            <a:ext cx="442204" cy="401635"/>
            <a:chOff x="1168401" y="747713"/>
            <a:chExt cx="346075" cy="314325"/>
          </a:xfrm>
        </p:grpSpPr>
        <p:sp>
          <p:nvSpPr>
            <p:cNvPr id="25" name="Freeform 23">
              <a:extLst>
                <a:ext uri="{FF2B5EF4-FFF2-40B4-BE49-F238E27FC236}">
                  <a16:creationId xmlns:a16="http://schemas.microsoft.com/office/drawing/2014/main" id="{7E1C6210-C64A-5F46-A0BE-9CC88C3D5DF0}"/>
                </a:ext>
              </a:extLst>
            </p:cNvPr>
            <p:cNvSpPr>
              <a:spLocks/>
            </p:cNvSpPr>
            <p:nvPr/>
          </p:nvSpPr>
          <p:spPr bwMode="auto">
            <a:xfrm>
              <a:off x="1168401" y="747713"/>
              <a:ext cx="269875" cy="239713"/>
            </a:xfrm>
            <a:custGeom>
              <a:avLst/>
              <a:gdLst>
                <a:gd name="T0" fmla="*/ 56 w 72"/>
                <a:gd name="T1" fmla="*/ 0 h 64"/>
                <a:gd name="T2" fmla="*/ 16 w 72"/>
                <a:gd name="T3" fmla="*/ 0 h 64"/>
                <a:gd name="T4" fmla="*/ 0 w 72"/>
                <a:gd name="T5" fmla="*/ 16 h 64"/>
                <a:gd name="T6" fmla="*/ 0 w 72"/>
                <a:gd name="T7" fmla="*/ 32 h 64"/>
                <a:gd name="T8" fmla="*/ 16 w 72"/>
                <a:gd name="T9" fmla="*/ 48 h 64"/>
                <a:gd name="T10" fmla="*/ 22 w 72"/>
                <a:gd name="T11" fmla="*/ 48 h 64"/>
                <a:gd name="T12" fmla="*/ 22 w 72"/>
                <a:gd name="T13" fmla="*/ 64 h 64"/>
                <a:gd name="T14" fmla="*/ 38 w 72"/>
                <a:gd name="T15" fmla="*/ 48 h 64"/>
                <a:gd name="T16" fmla="*/ 56 w 72"/>
                <a:gd name="T17" fmla="*/ 48 h 64"/>
                <a:gd name="T18" fmla="*/ 72 w 72"/>
                <a:gd name="T19" fmla="*/ 32 h 64"/>
                <a:gd name="T20" fmla="*/ 72 w 72"/>
                <a:gd name="T21" fmla="*/ 16 h 64"/>
                <a:gd name="T22" fmla="*/ 56 w 72"/>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64">
                  <a:moveTo>
                    <a:pt x="56" y="0"/>
                  </a:moveTo>
                  <a:cubicBezTo>
                    <a:pt x="16" y="0"/>
                    <a:pt x="16" y="0"/>
                    <a:pt x="16" y="0"/>
                  </a:cubicBezTo>
                  <a:cubicBezTo>
                    <a:pt x="7" y="0"/>
                    <a:pt x="0" y="7"/>
                    <a:pt x="0" y="16"/>
                  </a:cubicBezTo>
                  <a:cubicBezTo>
                    <a:pt x="0" y="32"/>
                    <a:pt x="0" y="32"/>
                    <a:pt x="0" y="32"/>
                  </a:cubicBezTo>
                  <a:cubicBezTo>
                    <a:pt x="0" y="41"/>
                    <a:pt x="7" y="48"/>
                    <a:pt x="16" y="48"/>
                  </a:cubicBezTo>
                  <a:cubicBezTo>
                    <a:pt x="22" y="48"/>
                    <a:pt x="22" y="48"/>
                    <a:pt x="22" y="48"/>
                  </a:cubicBezTo>
                  <a:cubicBezTo>
                    <a:pt x="22" y="64"/>
                    <a:pt x="22" y="64"/>
                    <a:pt x="22" y="64"/>
                  </a:cubicBezTo>
                  <a:cubicBezTo>
                    <a:pt x="38" y="48"/>
                    <a:pt x="38" y="48"/>
                    <a:pt x="38" y="48"/>
                  </a:cubicBezTo>
                  <a:cubicBezTo>
                    <a:pt x="56" y="48"/>
                    <a:pt x="56" y="48"/>
                    <a:pt x="56" y="48"/>
                  </a:cubicBezTo>
                  <a:cubicBezTo>
                    <a:pt x="65" y="48"/>
                    <a:pt x="72" y="41"/>
                    <a:pt x="72" y="32"/>
                  </a:cubicBezTo>
                  <a:cubicBezTo>
                    <a:pt x="72" y="16"/>
                    <a:pt x="72" y="16"/>
                    <a:pt x="72" y="16"/>
                  </a:cubicBezTo>
                  <a:cubicBezTo>
                    <a:pt x="72" y="7"/>
                    <a:pt x="65" y="0"/>
                    <a:pt x="56" y="0"/>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24">
              <a:extLst>
                <a:ext uri="{FF2B5EF4-FFF2-40B4-BE49-F238E27FC236}">
                  <a16:creationId xmlns:a16="http://schemas.microsoft.com/office/drawing/2014/main" id="{376AD320-35AC-854A-B5F8-1DAC543A3010}"/>
                </a:ext>
              </a:extLst>
            </p:cNvPr>
            <p:cNvSpPr>
              <a:spLocks/>
            </p:cNvSpPr>
            <p:nvPr/>
          </p:nvSpPr>
          <p:spPr bwMode="auto">
            <a:xfrm>
              <a:off x="1333501" y="912813"/>
              <a:ext cx="180975" cy="149225"/>
            </a:xfrm>
            <a:custGeom>
              <a:avLst/>
              <a:gdLst>
                <a:gd name="T0" fmla="*/ 0 w 48"/>
                <a:gd name="T1" fmla="*/ 18 h 40"/>
                <a:gd name="T2" fmla="*/ 10 w 48"/>
                <a:gd name="T3" fmla="*/ 28 h 40"/>
                <a:gd name="T4" fmla="*/ 20 w 48"/>
                <a:gd name="T5" fmla="*/ 28 h 40"/>
                <a:gd name="T6" fmla="*/ 32 w 48"/>
                <a:gd name="T7" fmla="*/ 40 h 40"/>
                <a:gd name="T8" fmla="*/ 32 w 48"/>
                <a:gd name="T9" fmla="*/ 28 h 40"/>
                <a:gd name="T10" fmla="*/ 38 w 48"/>
                <a:gd name="T11" fmla="*/ 28 h 40"/>
                <a:gd name="T12" fmla="*/ 48 w 48"/>
                <a:gd name="T13" fmla="*/ 18 h 40"/>
                <a:gd name="T14" fmla="*/ 48 w 48"/>
                <a:gd name="T15" fmla="*/ 10 h 40"/>
                <a:gd name="T16" fmla="*/ 38 w 4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0">
                  <a:moveTo>
                    <a:pt x="0" y="18"/>
                  </a:moveTo>
                  <a:cubicBezTo>
                    <a:pt x="0" y="24"/>
                    <a:pt x="4" y="28"/>
                    <a:pt x="10" y="28"/>
                  </a:cubicBezTo>
                  <a:cubicBezTo>
                    <a:pt x="20" y="28"/>
                    <a:pt x="20" y="28"/>
                    <a:pt x="20" y="28"/>
                  </a:cubicBezTo>
                  <a:cubicBezTo>
                    <a:pt x="32" y="40"/>
                    <a:pt x="32" y="40"/>
                    <a:pt x="32" y="40"/>
                  </a:cubicBezTo>
                  <a:cubicBezTo>
                    <a:pt x="32" y="28"/>
                    <a:pt x="32" y="28"/>
                    <a:pt x="32" y="28"/>
                  </a:cubicBezTo>
                  <a:cubicBezTo>
                    <a:pt x="38" y="28"/>
                    <a:pt x="38" y="28"/>
                    <a:pt x="38" y="28"/>
                  </a:cubicBezTo>
                  <a:cubicBezTo>
                    <a:pt x="44" y="28"/>
                    <a:pt x="48" y="24"/>
                    <a:pt x="48" y="18"/>
                  </a:cubicBezTo>
                  <a:cubicBezTo>
                    <a:pt x="48" y="10"/>
                    <a:pt x="48" y="10"/>
                    <a:pt x="48" y="10"/>
                  </a:cubicBezTo>
                  <a:cubicBezTo>
                    <a:pt x="48" y="4"/>
                    <a:pt x="44" y="0"/>
                    <a:pt x="38"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5" name="Rectangle 14">
            <a:extLst>
              <a:ext uri="{FF2B5EF4-FFF2-40B4-BE49-F238E27FC236}">
                <a16:creationId xmlns:a16="http://schemas.microsoft.com/office/drawing/2014/main" id="{2A22EC2C-DEA4-784C-BA1C-3929CD1749EA}"/>
              </a:ext>
            </a:extLst>
          </p:cNvPr>
          <p:cNvSpPr/>
          <p:nvPr/>
        </p:nvSpPr>
        <p:spPr>
          <a:xfrm>
            <a:off x="8965321" y="4524518"/>
            <a:ext cx="1773903" cy="1292662"/>
          </a:xfrm>
          <a:prstGeom prst="rect">
            <a:avLst/>
          </a:prstGeom>
        </p:spPr>
        <p:txBody>
          <a:bodyPr wrap="square" lIns="0" tIns="0" rIns="0" bIns="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0F0F02FF-831E-E746-852D-D823DBFF7048}"/>
              </a:ext>
            </a:extLst>
          </p:cNvPr>
          <p:cNvGrpSpPr/>
          <p:nvPr/>
        </p:nvGrpSpPr>
        <p:grpSpPr>
          <a:xfrm>
            <a:off x="8965321" y="3605971"/>
            <a:ext cx="344838" cy="408058"/>
            <a:chOff x="3013075" y="3624263"/>
            <a:chExt cx="285750" cy="338137"/>
          </a:xfrm>
        </p:grpSpPr>
        <p:sp>
          <p:nvSpPr>
            <p:cNvPr id="28" name="Freeform 338">
              <a:extLst>
                <a:ext uri="{FF2B5EF4-FFF2-40B4-BE49-F238E27FC236}">
                  <a16:creationId xmlns:a16="http://schemas.microsoft.com/office/drawing/2014/main" id="{4E2D4380-6762-B846-9117-A4EB1E8FB201}"/>
                </a:ext>
              </a:extLst>
            </p:cNvPr>
            <p:cNvSpPr>
              <a:spLocks/>
            </p:cNvSpPr>
            <p:nvPr/>
          </p:nvSpPr>
          <p:spPr bwMode="auto">
            <a:xfrm>
              <a:off x="3073400" y="3797300"/>
              <a:ext cx="165100" cy="104775"/>
            </a:xfrm>
            <a:custGeom>
              <a:avLst/>
              <a:gdLst>
                <a:gd name="T0" fmla="*/ 43 w 44"/>
                <a:gd name="T1" fmla="*/ 0 h 28"/>
                <a:gd name="T2" fmla="*/ 44 w 44"/>
                <a:gd name="T3" fmla="*/ 6 h 28"/>
                <a:gd name="T4" fmla="*/ 22 w 44"/>
                <a:gd name="T5" fmla="*/ 28 h 28"/>
                <a:gd name="T6" fmla="*/ 0 w 44"/>
                <a:gd name="T7" fmla="*/ 6 h 28"/>
                <a:gd name="T8" fmla="*/ 1 w 44"/>
                <a:gd name="T9" fmla="*/ 0 h 28"/>
              </a:gdLst>
              <a:ahLst/>
              <a:cxnLst>
                <a:cxn ang="0">
                  <a:pos x="T0" y="T1"/>
                </a:cxn>
                <a:cxn ang="0">
                  <a:pos x="T2" y="T3"/>
                </a:cxn>
                <a:cxn ang="0">
                  <a:pos x="T4" y="T5"/>
                </a:cxn>
                <a:cxn ang="0">
                  <a:pos x="T6" y="T7"/>
                </a:cxn>
                <a:cxn ang="0">
                  <a:pos x="T8" y="T9"/>
                </a:cxn>
              </a:cxnLst>
              <a:rect l="0" t="0" r="r" b="b"/>
              <a:pathLst>
                <a:path w="44" h="28">
                  <a:moveTo>
                    <a:pt x="43" y="0"/>
                  </a:moveTo>
                  <a:cubicBezTo>
                    <a:pt x="44" y="2"/>
                    <a:pt x="44" y="4"/>
                    <a:pt x="44" y="6"/>
                  </a:cubicBezTo>
                  <a:cubicBezTo>
                    <a:pt x="44" y="18"/>
                    <a:pt x="34" y="28"/>
                    <a:pt x="22" y="28"/>
                  </a:cubicBezTo>
                  <a:cubicBezTo>
                    <a:pt x="10" y="28"/>
                    <a:pt x="0" y="18"/>
                    <a:pt x="0" y="6"/>
                  </a:cubicBezTo>
                  <a:cubicBezTo>
                    <a:pt x="0" y="4"/>
                    <a:pt x="0" y="2"/>
                    <a:pt x="1"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339">
              <a:extLst>
                <a:ext uri="{FF2B5EF4-FFF2-40B4-BE49-F238E27FC236}">
                  <a16:creationId xmlns:a16="http://schemas.microsoft.com/office/drawing/2014/main" id="{91FAFA0E-1D9F-0649-A077-A5279D15408B}"/>
                </a:ext>
              </a:extLst>
            </p:cNvPr>
            <p:cNvSpPr>
              <a:spLocks/>
            </p:cNvSpPr>
            <p:nvPr/>
          </p:nvSpPr>
          <p:spPr bwMode="auto">
            <a:xfrm>
              <a:off x="3013075" y="3714750"/>
              <a:ext cx="285750" cy="247650"/>
            </a:xfrm>
            <a:custGeom>
              <a:avLst/>
              <a:gdLst>
                <a:gd name="T0" fmla="*/ 64 w 76"/>
                <a:gd name="T1" fmla="*/ 0 h 66"/>
                <a:gd name="T2" fmla="*/ 76 w 76"/>
                <a:gd name="T3" fmla="*/ 28 h 66"/>
                <a:gd name="T4" fmla="*/ 38 w 76"/>
                <a:gd name="T5" fmla="*/ 66 h 66"/>
                <a:gd name="T6" fmla="*/ 0 w 76"/>
                <a:gd name="T7" fmla="*/ 28 h 66"/>
                <a:gd name="T8" fmla="*/ 12 w 76"/>
                <a:gd name="T9" fmla="*/ 0 h 66"/>
              </a:gdLst>
              <a:ahLst/>
              <a:cxnLst>
                <a:cxn ang="0">
                  <a:pos x="T0" y="T1"/>
                </a:cxn>
                <a:cxn ang="0">
                  <a:pos x="T2" y="T3"/>
                </a:cxn>
                <a:cxn ang="0">
                  <a:pos x="T4" y="T5"/>
                </a:cxn>
                <a:cxn ang="0">
                  <a:pos x="T6" y="T7"/>
                </a:cxn>
                <a:cxn ang="0">
                  <a:pos x="T8" y="T9"/>
                </a:cxn>
              </a:cxnLst>
              <a:rect l="0" t="0" r="r" b="b"/>
              <a:pathLst>
                <a:path w="76" h="66">
                  <a:moveTo>
                    <a:pt x="64" y="0"/>
                  </a:moveTo>
                  <a:cubicBezTo>
                    <a:pt x="71" y="7"/>
                    <a:pt x="76" y="17"/>
                    <a:pt x="76" y="28"/>
                  </a:cubicBezTo>
                  <a:cubicBezTo>
                    <a:pt x="76" y="49"/>
                    <a:pt x="59" y="66"/>
                    <a:pt x="38" y="66"/>
                  </a:cubicBezTo>
                  <a:cubicBezTo>
                    <a:pt x="17" y="66"/>
                    <a:pt x="0" y="49"/>
                    <a:pt x="0" y="28"/>
                  </a:cubicBezTo>
                  <a:cubicBezTo>
                    <a:pt x="0" y="17"/>
                    <a:pt x="5" y="7"/>
                    <a:pt x="12"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Freeform 340">
              <a:extLst>
                <a:ext uri="{FF2B5EF4-FFF2-40B4-BE49-F238E27FC236}">
                  <a16:creationId xmlns:a16="http://schemas.microsoft.com/office/drawing/2014/main" id="{FEE1EAEA-58AD-C44B-BC17-CF33378B17D9}"/>
                </a:ext>
              </a:extLst>
            </p:cNvPr>
            <p:cNvSpPr>
              <a:spLocks/>
            </p:cNvSpPr>
            <p:nvPr/>
          </p:nvSpPr>
          <p:spPr bwMode="auto">
            <a:xfrm>
              <a:off x="3081338" y="3624263"/>
              <a:ext cx="150813" cy="153988"/>
            </a:xfrm>
            <a:custGeom>
              <a:avLst/>
              <a:gdLst>
                <a:gd name="T0" fmla="*/ 47 w 95"/>
                <a:gd name="T1" fmla="*/ 0 h 97"/>
                <a:gd name="T2" fmla="*/ 61 w 95"/>
                <a:gd name="T3" fmla="*/ 33 h 97"/>
                <a:gd name="T4" fmla="*/ 95 w 95"/>
                <a:gd name="T5" fmla="*/ 33 h 97"/>
                <a:gd name="T6" fmla="*/ 69 w 95"/>
                <a:gd name="T7" fmla="*/ 57 h 97"/>
                <a:gd name="T8" fmla="*/ 78 w 95"/>
                <a:gd name="T9" fmla="*/ 95 h 97"/>
                <a:gd name="T10" fmla="*/ 47 w 95"/>
                <a:gd name="T11" fmla="*/ 73 h 97"/>
                <a:gd name="T12" fmla="*/ 17 w 95"/>
                <a:gd name="T13" fmla="*/ 97 h 97"/>
                <a:gd name="T14" fmla="*/ 26 w 95"/>
                <a:gd name="T15" fmla="*/ 57 h 97"/>
                <a:gd name="T16" fmla="*/ 0 w 95"/>
                <a:gd name="T17" fmla="*/ 33 h 97"/>
                <a:gd name="T18" fmla="*/ 33 w 95"/>
                <a:gd name="T19" fmla="*/ 33 h 97"/>
                <a:gd name="T20" fmla="*/ 47 w 95"/>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97">
                  <a:moveTo>
                    <a:pt x="47" y="0"/>
                  </a:moveTo>
                  <a:lnTo>
                    <a:pt x="61" y="33"/>
                  </a:lnTo>
                  <a:lnTo>
                    <a:pt x="95" y="33"/>
                  </a:lnTo>
                  <a:lnTo>
                    <a:pt x="69" y="57"/>
                  </a:lnTo>
                  <a:lnTo>
                    <a:pt x="78" y="95"/>
                  </a:lnTo>
                  <a:lnTo>
                    <a:pt x="47" y="73"/>
                  </a:lnTo>
                  <a:lnTo>
                    <a:pt x="17" y="97"/>
                  </a:lnTo>
                  <a:lnTo>
                    <a:pt x="26" y="57"/>
                  </a:lnTo>
                  <a:lnTo>
                    <a:pt x="0" y="33"/>
                  </a:lnTo>
                  <a:lnTo>
                    <a:pt x="33" y="33"/>
                  </a:lnTo>
                  <a:lnTo>
                    <a:pt x="47" y="0"/>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341">
              <a:extLst>
                <a:ext uri="{FF2B5EF4-FFF2-40B4-BE49-F238E27FC236}">
                  <a16:creationId xmlns:a16="http://schemas.microsoft.com/office/drawing/2014/main" id="{1E77C20D-4132-A145-8398-4BEB2D716556}"/>
                </a:ext>
              </a:extLst>
            </p:cNvPr>
            <p:cNvSpPr>
              <a:spLocks noChangeShapeType="1"/>
            </p:cNvSpPr>
            <p:nvPr/>
          </p:nvSpPr>
          <p:spPr bwMode="auto">
            <a:xfrm flipH="1">
              <a:off x="3119438" y="3740150"/>
              <a:ext cx="36513" cy="10160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42">
              <a:extLst>
                <a:ext uri="{FF2B5EF4-FFF2-40B4-BE49-F238E27FC236}">
                  <a16:creationId xmlns:a16="http://schemas.microsoft.com/office/drawing/2014/main" id="{54AA81D3-2CA5-DA41-A4C3-EDFD4E77FAF7}"/>
                </a:ext>
              </a:extLst>
            </p:cNvPr>
            <p:cNvSpPr>
              <a:spLocks noChangeShapeType="1"/>
            </p:cNvSpPr>
            <p:nvPr/>
          </p:nvSpPr>
          <p:spPr bwMode="auto">
            <a:xfrm>
              <a:off x="3155950" y="3740150"/>
              <a:ext cx="38100" cy="10160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414264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1644F3C-3971-B246-A508-6DEAE3788DE9}"/>
              </a:ext>
            </a:extLst>
          </p:cNvPr>
          <p:cNvGraphicFramePr>
            <a:graphicFrameLocks noChangeAspect="1"/>
          </p:cNvGraphicFramePr>
          <p:nvPr>
            <p:custDataLst>
              <p:tags r:id="rId1"/>
            </p:custDataLst>
            <p:extLst>
              <p:ext uri="{D42A27DB-BD31-4B8C-83A1-F6EECF244321}">
                <p14:modId xmlns:p14="http://schemas.microsoft.com/office/powerpoint/2010/main" val="34130848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2FC832B-262B-0045-9A84-CB48A3F0CD2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b="1" dirty="0">
              <a:latin typeface="Segoe UI" panose="020B0502040204020203" pitchFamily="34" charset="0"/>
              <a:ea typeface="+mj-ea"/>
              <a:sym typeface="Segoe UI" panose="020B0502040204020203" pitchFamily="34" charset="0"/>
            </a:endParaRPr>
          </a:p>
        </p:txBody>
      </p:sp>
      <p:pic>
        <p:nvPicPr>
          <p:cNvPr id="58" name="Picture 57">
            <a:extLst>
              <a:ext uri="{FF2B5EF4-FFF2-40B4-BE49-F238E27FC236}">
                <a16:creationId xmlns:a16="http://schemas.microsoft.com/office/drawing/2014/main" id="{26B03E70-A7B4-C941-91C0-B005DFA99393}"/>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9098" r="11590"/>
          <a:stretch>
            <a:fillRect/>
          </a:stretch>
        </p:blipFill>
        <p:spPr>
          <a:xfrm>
            <a:off x="533400" y="577516"/>
            <a:ext cx="3984951" cy="6280484"/>
          </a:xfrm>
          <a:custGeom>
            <a:avLst/>
            <a:gdLst>
              <a:gd name="connsiteX0" fmla="*/ 440058 w 3984951"/>
              <a:gd name="connsiteY0" fmla="*/ 0 h 6280484"/>
              <a:gd name="connsiteX1" fmla="*/ 3544893 w 3984951"/>
              <a:gd name="connsiteY1" fmla="*/ 0 h 6280484"/>
              <a:gd name="connsiteX2" fmla="*/ 3984951 w 3984951"/>
              <a:gd name="connsiteY2" fmla="*/ 440058 h 6280484"/>
              <a:gd name="connsiteX3" fmla="*/ 3984951 w 3984951"/>
              <a:gd name="connsiteY3" fmla="*/ 6280484 h 6280484"/>
              <a:gd name="connsiteX4" fmla="*/ 0 w 3984951"/>
              <a:gd name="connsiteY4" fmla="*/ 6280484 h 6280484"/>
              <a:gd name="connsiteX5" fmla="*/ 0 w 3984951"/>
              <a:gd name="connsiteY5" fmla="*/ 440058 h 6280484"/>
              <a:gd name="connsiteX6" fmla="*/ 440058 w 3984951"/>
              <a:gd name="connsiteY6" fmla="*/ 0 h 628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4951" h="6280484">
                <a:moveTo>
                  <a:pt x="440058" y="0"/>
                </a:moveTo>
                <a:lnTo>
                  <a:pt x="3544893" y="0"/>
                </a:lnTo>
                <a:cubicBezTo>
                  <a:pt x="3787930" y="0"/>
                  <a:pt x="3984951" y="197021"/>
                  <a:pt x="3984951" y="440058"/>
                </a:cubicBezTo>
                <a:lnTo>
                  <a:pt x="3984951" y="6280484"/>
                </a:lnTo>
                <a:lnTo>
                  <a:pt x="0" y="6280484"/>
                </a:lnTo>
                <a:lnTo>
                  <a:pt x="0" y="440058"/>
                </a:lnTo>
                <a:cubicBezTo>
                  <a:pt x="0" y="197021"/>
                  <a:pt x="197021" y="0"/>
                  <a:pt x="440058" y="0"/>
                </a:cubicBezTo>
                <a:close/>
              </a:path>
            </a:pathLst>
          </a:custGeom>
        </p:spPr>
      </p:pic>
      <p:sp>
        <p:nvSpPr>
          <p:cNvPr id="13" name="Rounded Rectangle 12">
            <a:extLst>
              <a:ext uri="{FF2B5EF4-FFF2-40B4-BE49-F238E27FC236}">
                <a16:creationId xmlns:a16="http://schemas.microsoft.com/office/drawing/2014/main" id="{CDE12DAF-15F0-8345-86E8-9609C6236D69}"/>
              </a:ext>
            </a:extLst>
          </p:cNvPr>
          <p:cNvSpPr/>
          <p:nvPr/>
        </p:nvSpPr>
        <p:spPr>
          <a:xfrm>
            <a:off x="5024001" y="1105786"/>
            <a:ext cx="2068175" cy="51426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AD02E6FB-4036-3246-95E3-D2C9EDFC0C50}"/>
              </a:ext>
            </a:extLst>
          </p:cNvPr>
          <p:cNvSpPr/>
          <p:nvPr/>
        </p:nvSpPr>
        <p:spPr>
          <a:xfrm>
            <a:off x="5024001" y="1105785"/>
            <a:ext cx="2068175" cy="1545975"/>
          </a:xfrm>
          <a:prstGeom prst="roundRect">
            <a:avLst>
              <a:gd name="adj" fmla="val 24986"/>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ound Same Side Corner Rectangle 4">
            <a:extLst>
              <a:ext uri="{FF2B5EF4-FFF2-40B4-BE49-F238E27FC236}">
                <a16:creationId xmlns:a16="http://schemas.microsoft.com/office/drawing/2014/main" id="{189F0E56-B602-C54F-9D19-077D7956E697}"/>
              </a:ext>
            </a:extLst>
          </p:cNvPr>
          <p:cNvSpPr/>
          <p:nvPr/>
        </p:nvSpPr>
        <p:spPr>
          <a:xfrm>
            <a:off x="533400" y="577516"/>
            <a:ext cx="3984951" cy="6280484"/>
          </a:xfrm>
          <a:prstGeom prst="round2SameRect">
            <a:avLst>
              <a:gd name="adj1" fmla="val 11043"/>
              <a:gd name="adj2" fmla="val 0"/>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CB182E3-0CE6-B948-8C59-7C39E524AA74}"/>
              </a:ext>
            </a:extLst>
          </p:cNvPr>
          <p:cNvSpPr>
            <a:spLocks noGrp="1"/>
          </p:cNvSpPr>
          <p:nvPr>
            <p:ph type="title"/>
          </p:nvPr>
        </p:nvSpPr>
        <p:spPr>
          <a:xfrm>
            <a:off x="1126958" y="2340609"/>
            <a:ext cx="2968792" cy="1107996"/>
          </a:xfrm>
        </p:spPr>
        <p:txBody>
          <a:bodyPr wrap="square" lIns="0" tIns="0" rIns="0" bIns="0">
            <a:spAutoFit/>
          </a:bodyPr>
          <a:lstStyle/>
          <a:p>
            <a:r>
              <a:rPr lang="en-US" sz="4000" dirty="0">
                <a:solidFill>
                  <a:schemeClr val="bg1"/>
                </a:solidFill>
              </a:rPr>
              <a:t>Paid Vacation</a:t>
            </a:r>
          </a:p>
        </p:txBody>
      </p:sp>
      <p:sp>
        <p:nvSpPr>
          <p:cNvPr id="12" name="Freeform 11">
            <a:extLst>
              <a:ext uri="{FF2B5EF4-FFF2-40B4-BE49-F238E27FC236}">
                <a16:creationId xmlns:a16="http://schemas.microsoft.com/office/drawing/2014/main" id="{CB1AFD5A-A0A3-9B4B-8910-16FE1C651A58}"/>
              </a:ext>
            </a:extLst>
          </p:cNvPr>
          <p:cNvSpPr/>
          <p:nvPr/>
        </p:nvSpPr>
        <p:spPr>
          <a:xfrm>
            <a:off x="1126958" y="0"/>
            <a:ext cx="1799122" cy="2113750"/>
          </a:xfrm>
          <a:custGeom>
            <a:avLst/>
            <a:gdLst>
              <a:gd name="connsiteX0" fmla="*/ 0 w 1799122"/>
              <a:gd name="connsiteY0" fmla="*/ 0 h 2113750"/>
              <a:gd name="connsiteX1" fmla="*/ 1799122 w 1799122"/>
              <a:gd name="connsiteY1" fmla="*/ 0 h 2113750"/>
              <a:gd name="connsiteX2" fmla="*/ 1799122 w 1799122"/>
              <a:gd name="connsiteY2" fmla="*/ 1214189 h 2113750"/>
              <a:gd name="connsiteX3" fmla="*/ 899561 w 1799122"/>
              <a:gd name="connsiteY3" fmla="*/ 2113750 h 2113750"/>
              <a:gd name="connsiteX4" fmla="*/ 0 w 1799122"/>
              <a:gd name="connsiteY4" fmla="*/ 1214189 h 211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2" h="2113750">
                <a:moveTo>
                  <a:pt x="0" y="0"/>
                </a:moveTo>
                <a:lnTo>
                  <a:pt x="1799122" y="0"/>
                </a:lnTo>
                <a:lnTo>
                  <a:pt x="1799122" y="1214189"/>
                </a:lnTo>
                <a:cubicBezTo>
                  <a:pt x="1799122" y="1711003"/>
                  <a:pt x="1396375" y="2113750"/>
                  <a:pt x="899561" y="2113750"/>
                </a:cubicBezTo>
                <a:cubicBezTo>
                  <a:pt x="402747" y="2113750"/>
                  <a:pt x="0" y="1711003"/>
                  <a:pt x="0" y="1214189"/>
                </a:cubicBezTo>
                <a:close/>
              </a:path>
            </a:pathLst>
          </a:cu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7" name="Title 1">
            <a:extLst>
              <a:ext uri="{FF2B5EF4-FFF2-40B4-BE49-F238E27FC236}">
                <a16:creationId xmlns:a16="http://schemas.microsoft.com/office/drawing/2014/main" id="{DF0BE93C-11C0-4A47-B60C-5F4944A295A9}"/>
              </a:ext>
            </a:extLst>
          </p:cNvPr>
          <p:cNvSpPr txBox="1">
            <a:spLocks/>
          </p:cNvSpPr>
          <p:nvPr/>
        </p:nvSpPr>
        <p:spPr>
          <a:xfrm>
            <a:off x="1126958" y="4242202"/>
            <a:ext cx="2968792" cy="193899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cxnSp>
        <p:nvCxnSpPr>
          <p:cNvPr id="8" name="Straight Connector 7">
            <a:extLst>
              <a:ext uri="{FF2B5EF4-FFF2-40B4-BE49-F238E27FC236}">
                <a16:creationId xmlns:a16="http://schemas.microsoft.com/office/drawing/2014/main" id="{692A98D8-E0E1-9B45-AC15-21488115704F}"/>
              </a:ext>
            </a:extLst>
          </p:cNvPr>
          <p:cNvCxnSpPr>
            <a:cxnSpLocks/>
          </p:cNvCxnSpPr>
          <p:nvPr/>
        </p:nvCxnSpPr>
        <p:spPr>
          <a:xfrm>
            <a:off x="1126958" y="3845404"/>
            <a:ext cx="376987" cy="0"/>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AEEB8D4-22DD-6446-B6C7-FCBFFA88D589}"/>
              </a:ext>
            </a:extLst>
          </p:cNvPr>
          <p:cNvSpPr/>
          <p:nvPr/>
        </p:nvSpPr>
        <p:spPr>
          <a:xfrm>
            <a:off x="7307213" y="1105786"/>
            <a:ext cx="2068175" cy="51426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CDC272A5-C260-9A46-B74D-43FB2EE956C9}"/>
              </a:ext>
            </a:extLst>
          </p:cNvPr>
          <p:cNvSpPr/>
          <p:nvPr/>
        </p:nvSpPr>
        <p:spPr>
          <a:xfrm>
            <a:off x="9590425" y="1105786"/>
            <a:ext cx="2068175" cy="51426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4431F6F-E608-9243-A506-DD02644F460F}"/>
              </a:ext>
            </a:extLst>
          </p:cNvPr>
          <p:cNvSpPr/>
          <p:nvPr/>
        </p:nvSpPr>
        <p:spPr>
          <a:xfrm>
            <a:off x="5529651" y="577516"/>
            <a:ext cx="1056875" cy="1056875"/>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3" name="Title 1">
            <a:extLst>
              <a:ext uri="{FF2B5EF4-FFF2-40B4-BE49-F238E27FC236}">
                <a16:creationId xmlns:a16="http://schemas.microsoft.com/office/drawing/2014/main" id="{07B78A43-516E-E44E-9589-344FC3D26E35}"/>
              </a:ext>
            </a:extLst>
          </p:cNvPr>
          <p:cNvSpPr txBox="1">
            <a:spLocks/>
          </p:cNvSpPr>
          <p:nvPr/>
        </p:nvSpPr>
        <p:spPr>
          <a:xfrm>
            <a:off x="5293081" y="1844586"/>
            <a:ext cx="1545122"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2000" dirty="0">
                <a:solidFill>
                  <a:schemeClr val="bg1"/>
                </a:solidFill>
              </a:rPr>
              <a:t>Lorem Ipsum Dolor</a:t>
            </a:r>
          </a:p>
        </p:txBody>
      </p:sp>
      <p:sp>
        <p:nvSpPr>
          <p:cNvPr id="24" name="Title 1">
            <a:extLst>
              <a:ext uri="{FF2B5EF4-FFF2-40B4-BE49-F238E27FC236}">
                <a16:creationId xmlns:a16="http://schemas.microsoft.com/office/drawing/2014/main" id="{BE4CC1E5-EB9C-4441-99F6-B33F83468C8C}"/>
              </a:ext>
            </a:extLst>
          </p:cNvPr>
          <p:cNvSpPr txBox="1">
            <a:spLocks/>
          </p:cNvSpPr>
          <p:nvPr/>
        </p:nvSpPr>
        <p:spPr>
          <a:xfrm>
            <a:off x="5239516" y="2848946"/>
            <a:ext cx="1637145"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endParaRPr lang="en-US" sz="1400" b="0"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DB3F3D28-1C9D-624A-B08D-BC247E805C49}"/>
              </a:ext>
            </a:extLst>
          </p:cNvPr>
          <p:cNvSpPr txBox="1"/>
          <p:nvPr/>
        </p:nvSpPr>
        <p:spPr>
          <a:xfrm>
            <a:off x="5239516" y="4034226"/>
            <a:ext cx="1637145" cy="1838965"/>
          </a:xfrm>
          <a:prstGeom prst="rect">
            <a:avLst/>
          </a:prstGeom>
          <a:noFill/>
        </p:spPr>
        <p:txBody>
          <a:bodyPr wrap="square" lIns="0" tIns="0" rIns="0" bIns="0" rtlCol="0" anchor="t">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p:txBody>
      </p:sp>
      <p:sp>
        <p:nvSpPr>
          <p:cNvPr id="26" name="Rounded Rectangle 25">
            <a:extLst>
              <a:ext uri="{FF2B5EF4-FFF2-40B4-BE49-F238E27FC236}">
                <a16:creationId xmlns:a16="http://schemas.microsoft.com/office/drawing/2014/main" id="{CE2774FE-0088-DB4C-8985-D04E85814181}"/>
              </a:ext>
            </a:extLst>
          </p:cNvPr>
          <p:cNvSpPr/>
          <p:nvPr/>
        </p:nvSpPr>
        <p:spPr>
          <a:xfrm>
            <a:off x="7307213" y="1105785"/>
            <a:ext cx="2068175" cy="1545975"/>
          </a:xfrm>
          <a:prstGeom prst="roundRect">
            <a:avLst>
              <a:gd name="adj" fmla="val 24986"/>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EE9E1B07-CFB2-CB44-AA40-B262B6266BA0}"/>
              </a:ext>
            </a:extLst>
          </p:cNvPr>
          <p:cNvSpPr/>
          <p:nvPr/>
        </p:nvSpPr>
        <p:spPr>
          <a:xfrm>
            <a:off x="7812863" y="577516"/>
            <a:ext cx="1056875" cy="1056875"/>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8" name="Title 1">
            <a:extLst>
              <a:ext uri="{FF2B5EF4-FFF2-40B4-BE49-F238E27FC236}">
                <a16:creationId xmlns:a16="http://schemas.microsoft.com/office/drawing/2014/main" id="{D74CB8D0-7735-A741-A252-FD08F94DBAAA}"/>
              </a:ext>
            </a:extLst>
          </p:cNvPr>
          <p:cNvSpPr txBox="1">
            <a:spLocks/>
          </p:cNvSpPr>
          <p:nvPr/>
        </p:nvSpPr>
        <p:spPr>
          <a:xfrm>
            <a:off x="7576293" y="1844586"/>
            <a:ext cx="1545122"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2000" dirty="0">
                <a:solidFill>
                  <a:schemeClr val="bg1"/>
                </a:solidFill>
              </a:rPr>
              <a:t>Lorem Ipsum Dolor</a:t>
            </a:r>
          </a:p>
        </p:txBody>
      </p:sp>
      <p:sp>
        <p:nvSpPr>
          <p:cNvPr id="29" name="Title 1">
            <a:extLst>
              <a:ext uri="{FF2B5EF4-FFF2-40B4-BE49-F238E27FC236}">
                <a16:creationId xmlns:a16="http://schemas.microsoft.com/office/drawing/2014/main" id="{3436D069-1AB9-6F40-8997-EC30507B6AED}"/>
              </a:ext>
            </a:extLst>
          </p:cNvPr>
          <p:cNvSpPr txBox="1">
            <a:spLocks/>
          </p:cNvSpPr>
          <p:nvPr/>
        </p:nvSpPr>
        <p:spPr>
          <a:xfrm>
            <a:off x="7522728" y="2848946"/>
            <a:ext cx="1637145"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endParaRPr lang="en-US" sz="1400" b="0" dirty="0">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B7FB4DF-B278-904A-90A8-C3A0682CCA62}"/>
              </a:ext>
            </a:extLst>
          </p:cNvPr>
          <p:cNvSpPr txBox="1"/>
          <p:nvPr/>
        </p:nvSpPr>
        <p:spPr>
          <a:xfrm>
            <a:off x="7522728" y="4034226"/>
            <a:ext cx="1637145" cy="1838965"/>
          </a:xfrm>
          <a:prstGeom prst="rect">
            <a:avLst/>
          </a:prstGeom>
          <a:noFill/>
        </p:spPr>
        <p:txBody>
          <a:bodyPr wrap="square" lIns="0" tIns="0" rIns="0" bIns="0" rtlCol="0" anchor="t">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p:txBody>
      </p:sp>
      <p:sp>
        <p:nvSpPr>
          <p:cNvPr id="31" name="Rounded Rectangle 30">
            <a:extLst>
              <a:ext uri="{FF2B5EF4-FFF2-40B4-BE49-F238E27FC236}">
                <a16:creationId xmlns:a16="http://schemas.microsoft.com/office/drawing/2014/main" id="{D97A1025-BFA9-D44F-B8B4-07C05BBB38C2}"/>
              </a:ext>
            </a:extLst>
          </p:cNvPr>
          <p:cNvSpPr/>
          <p:nvPr/>
        </p:nvSpPr>
        <p:spPr>
          <a:xfrm>
            <a:off x="9590425" y="1105785"/>
            <a:ext cx="2068175" cy="1545975"/>
          </a:xfrm>
          <a:prstGeom prst="roundRect">
            <a:avLst>
              <a:gd name="adj" fmla="val 24986"/>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1394E852-4291-E145-B46F-A9228A724827}"/>
              </a:ext>
            </a:extLst>
          </p:cNvPr>
          <p:cNvSpPr/>
          <p:nvPr/>
        </p:nvSpPr>
        <p:spPr>
          <a:xfrm>
            <a:off x="10096075" y="577516"/>
            <a:ext cx="1056875" cy="1056875"/>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33" name="Title 1">
            <a:extLst>
              <a:ext uri="{FF2B5EF4-FFF2-40B4-BE49-F238E27FC236}">
                <a16:creationId xmlns:a16="http://schemas.microsoft.com/office/drawing/2014/main" id="{AEB8D0D9-E517-A842-BB02-2F4AC4C6E358}"/>
              </a:ext>
            </a:extLst>
          </p:cNvPr>
          <p:cNvSpPr txBox="1">
            <a:spLocks/>
          </p:cNvSpPr>
          <p:nvPr/>
        </p:nvSpPr>
        <p:spPr>
          <a:xfrm>
            <a:off x="9859505" y="1844586"/>
            <a:ext cx="1545122"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2000" dirty="0">
                <a:solidFill>
                  <a:schemeClr val="bg1"/>
                </a:solidFill>
              </a:rPr>
              <a:t>Lorem Ipsum Dolor</a:t>
            </a:r>
          </a:p>
        </p:txBody>
      </p:sp>
      <p:sp>
        <p:nvSpPr>
          <p:cNvPr id="34" name="Title 1">
            <a:extLst>
              <a:ext uri="{FF2B5EF4-FFF2-40B4-BE49-F238E27FC236}">
                <a16:creationId xmlns:a16="http://schemas.microsoft.com/office/drawing/2014/main" id="{002656AB-C83F-5543-B87E-A8F37FB616DA}"/>
              </a:ext>
            </a:extLst>
          </p:cNvPr>
          <p:cNvSpPr txBox="1">
            <a:spLocks/>
          </p:cNvSpPr>
          <p:nvPr/>
        </p:nvSpPr>
        <p:spPr>
          <a:xfrm>
            <a:off x="9805940" y="2848946"/>
            <a:ext cx="1637145"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endParaRPr lang="en-US" sz="1400" b="0" dirty="0">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0CE43D54-539A-3746-94A0-086BA34E12CB}"/>
              </a:ext>
            </a:extLst>
          </p:cNvPr>
          <p:cNvSpPr txBox="1"/>
          <p:nvPr/>
        </p:nvSpPr>
        <p:spPr>
          <a:xfrm>
            <a:off x="9805940" y="4034226"/>
            <a:ext cx="1637145" cy="1838965"/>
          </a:xfrm>
          <a:prstGeom prst="rect">
            <a:avLst/>
          </a:prstGeom>
          <a:noFill/>
        </p:spPr>
        <p:txBody>
          <a:bodyPr wrap="square" lIns="0" tIns="0" rIns="0" bIns="0" rtlCol="0" anchor="t">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a:t>
            </a:r>
          </a:p>
        </p:txBody>
      </p:sp>
      <p:grpSp>
        <p:nvGrpSpPr>
          <p:cNvPr id="36" name="Group 35">
            <a:extLst>
              <a:ext uri="{FF2B5EF4-FFF2-40B4-BE49-F238E27FC236}">
                <a16:creationId xmlns:a16="http://schemas.microsoft.com/office/drawing/2014/main" id="{9B7A7660-AE03-6A49-AD3A-5AA418A3EB6D}"/>
              </a:ext>
            </a:extLst>
          </p:cNvPr>
          <p:cNvGrpSpPr/>
          <p:nvPr/>
        </p:nvGrpSpPr>
        <p:grpSpPr>
          <a:xfrm>
            <a:off x="1592592" y="803209"/>
            <a:ext cx="867854" cy="831182"/>
            <a:chOff x="2684463" y="3278188"/>
            <a:chExt cx="338137" cy="323850"/>
          </a:xfrm>
        </p:grpSpPr>
        <p:sp>
          <p:nvSpPr>
            <p:cNvPr id="37" name="Freeform 36">
              <a:extLst>
                <a:ext uri="{FF2B5EF4-FFF2-40B4-BE49-F238E27FC236}">
                  <a16:creationId xmlns:a16="http://schemas.microsoft.com/office/drawing/2014/main" id="{90A34E97-3578-0C4D-ABD9-4E460E48F5E9}"/>
                </a:ext>
              </a:extLst>
            </p:cNvPr>
            <p:cNvSpPr>
              <a:spLocks/>
            </p:cNvSpPr>
            <p:nvPr/>
          </p:nvSpPr>
          <p:spPr bwMode="auto">
            <a:xfrm>
              <a:off x="2684463" y="3535363"/>
              <a:ext cx="269875" cy="66675"/>
            </a:xfrm>
            <a:custGeom>
              <a:avLst/>
              <a:gdLst>
                <a:gd name="T0" fmla="*/ 72 w 72"/>
                <a:gd name="T1" fmla="*/ 18 h 18"/>
                <a:gd name="T2" fmla="*/ 36 w 72"/>
                <a:gd name="T3" fmla="*/ 0 h 18"/>
                <a:gd name="T4" fmla="*/ 0 w 72"/>
                <a:gd name="T5" fmla="*/ 18 h 18"/>
                <a:gd name="T6" fmla="*/ 72 w 72"/>
                <a:gd name="T7" fmla="*/ 18 h 18"/>
              </a:gdLst>
              <a:ahLst/>
              <a:cxnLst>
                <a:cxn ang="0">
                  <a:pos x="T0" y="T1"/>
                </a:cxn>
                <a:cxn ang="0">
                  <a:pos x="T2" y="T3"/>
                </a:cxn>
                <a:cxn ang="0">
                  <a:pos x="T4" y="T5"/>
                </a:cxn>
                <a:cxn ang="0">
                  <a:pos x="T6" y="T7"/>
                </a:cxn>
              </a:cxnLst>
              <a:rect l="0" t="0" r="r" b="b"/>
              <a:pathLst>
                <a:path w="72" h="18">
                  <a:moveTo>
                    <a:pt x="72" y="18"/>
                  </a:moveTo>
                  <a:cubicBezTo>
                    <a:pt x="72" y="4"/>
                    <a:pt x="51" y="0"/>
                    <a:pt x="36" y="0"/>
                  </a:cubicBezTo>
                  <a:cubicBezTo>
                    <a:pt x="21" y="0"/>
                    <a:pt x="0" y="4"/>
                    <a:pt x="0" y="18"/>
                  </a:cubicBezTo>
                  <a:lnTo>
                    <a:pt x="72" y="18"/>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a:extLst>
                <a:ext uri="{FF2B5EF4-FFF2-40B4-BE49-F238E27FC236}">
                  <a16:creationId xmlns:a16="http://schemas.microsoft.com/office/drawing/2014/main" id="{FE665ABD-45D1-8444-A8F8-7A2112A3411A}"/>
                </a:ext>
              </a:extLst>
            </p:cNvPr>
            <p:cNvSpPr>
              <a:spLocks/>
            </p:cNvSpPr>
            <p:nvPr/>
          </p:nvSpPr>
          <p:spPr bwMode="auto">
            <a:xfrm>
              <a:off x="2767013" y="3376613"/>
              <a:ext cx="90488" cy="161925"/>
            </a:xfrm>
            <a:custGeom>
              <a:avLst/>
              <a:gdLst>
                <a:gd name="T0" fmla="*/ 0 w 57"/>
                <a:gd name="T1" fmla="*/ 102 h 102"/>
                <a:gd name="T2" fmla="*/ 57 w 57"/>
                <a:gd name="T3" fmla="*/ 0 h 102"/>
                <a:gd name="T4" fmla="*/ 52 w 57"/>
                <a:gd name="T5" fmla="*/ 100 h 102"/>
              </a:gdLst>
              <a:ahLst/>
              <a:cxnLst>
                <a:cxn ang="0">
                  <a:pos x="T0" y="T1"/>
                </a:cxn>
                <a:cxn ang="0">
                  <a:pos x="T2" y="T3"/>
                </a:cxn>
                <a:cxn ang="0">
                  <a:pos x="T4" y="T5"/>
                </a:cxn>
              </a:cxnLst>
              <a:rect l="0" t="0" r="r" b="b"/>
              <a:pathLst>
                <a:path w="57" h="102">
                  <a:moveTo>
                    <a:pt x="0" y="102"/>
                  </a:moveTo>
                  <a:lnTo>
                    <a:pt x="57" y="0"/>
                  </a:lnTo>
                  <a:lnTo>
                    <a:pt x="52" y="100"/>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38">
              <a:extLst>
                <a:ext uri="{FF2B5EF4-FFF2-40B4-BE49-F238E27FC236}">
                  <a16:creationId xmlns:a16="http://schemas.microsoft.com/office/drawing/2014/main" id="{D1AB8F87-4067-5148-A037-D7BCA7391FF9}"/>
                </a:ext>
              </a:extLst>
            </p:cNvPr>
            <p:cNvSpPr>
              <a:spLocks/>
            </p:cNvSpPr>
            <p:nvPr/>
          </p:nvSpPr>
          <p:spPr bwMode="auto">
            <a:xfrm>
              <a:off x="2692400" y="3338513"/>
              <a:ext cx="165100" cy="76200"/>
            </a:xfrm>
            <a:custGeom>
              <a:avLst/>
              <a:gdLst>
                <a:gd name="T0" fmla="*/ 44 w 44"/>
                <a:gd name="T1" fmla="*/ 10 h 20"/>
                <a:gd name="T2" fmla="*/ 0 w 44"/>
                <a:gd name="T3" fmla="*/ 19 h 20"/>
                <a:gd name="T4" fmla="*/ 44 w 44"/>
                <a:gd name="T5" fmla="*/ 6 h 20"/>
                <a:gd name="T6" fmla="*/ 44 w 44"/>
                <a:gd name="T7" fmla="*/ 10 h 20"/>
              </a:gdLst>
              <a:ahLst/>
              <a:cxnLst>
                <a:cxn ang="0">
                  <a:pos x="T0" y="T1"/>
                </a:cxn>
                <a:cxn ang="0">
                  <a:pos x="T2" y="T3"/>
                </a:cxn>
                <a:cxn ang="0">
                  <a:pos x="T4" y="T5"/>
                </a:cxn>
                <a:cxn ang="0">
                  <a:pos x="T6" y="T7"/>
                </a:cxn>
              </a:cxnLst>
              <a:rect l="0" t="0" r="r" b="b"/>
              <a:pathLst>
                <a:path w="44" h="20">
                  <a:moveTo>
                    <a:pt x="44" y="10"/>
                  </a:moveTo>
                  <a:cubicBezTo>
                    <a:pt x="30" y="20"/>
                    <a:pt x="16" y="20"/>
                    <a:pt x="0" y="19"/>
                  </a:cubicBezTo>
                  <a:cubicBezTo>
                    <a:pt x="8" y="0"/>
                    <a:pt x="34" y="2"/>
                    <a:pt x="44" y="6"/>
                  </a:cubicBezTo>
                  <a:lnTo>
                    <a:pt x="44"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39">
              <a:extLst>
                <a:ext uri="{FF2B5EF4-FFF2-40B4-BE49-F238E27FC236}">
                  <a16:creationId xmlns:a16="http://schemas.microsoft.com/office/drawing/2014/main" id="{4958D78E-4B63-4D4F-975D-B807279FD991}"/>
                </a:ext>
              </a:extLst>
            </p:cNvPr>
            <p:cNvSpPr>
              <a:spLocks/>
            </p:cNvSpPr>
            <p:nvPr/>
          </p:nvSpPr>
          <p:spPr bwMode="auto">
            <a:xfrm>
              <a:off x="2744788" y="3278188"/>
              <a:ext cx="112713" cy="82550"/>
            </a:xfrm>
            <a:custGeom>
              <a:avLst/>
              <a:gdLst>
                <a:gd name="T0" fmla="*/ 0 w 30"/>
                <a:gd name="T1" fmla="*/ 10 h 22"/>
                <a:gd name="T2" fmla="*/ 30 w 30"/>
                <a:gd name="T3" fmla="*/ 22 h 22"/>
                <a:gd name="T4" fmla="*/ 0 w 30"/>
                <a:gd name="T5" fmla="*/ 10 h 22"/>
              </a:gdLst>
              <a:ahLst/>
              <a:cxnLst>
                <a:cxn ang="0">
                  <a:pos x="T0" y="T1"/>
                </a:cxn>
                <a:cxn ang="0">
                  <a:pos x="T2" y="T3"/>
                </a:cxn>
                <a:cxn ang="0">
                  <a:pos x="T4" y="T5"/>
                </a:cxn>
              </a:cxnLst>
              <a:rect l="0" t="0" r="r" b="b"/>
              <a:pathLst>
                <a:path w="30" h="22">
                  <a:moveTo>
                    <a:pt x="0" y="10"/>
                  </a:moveTo>
                  <a:cubicBezTo>
                    <a:pt x="14" y="0"/>
                    <a:pt x="30" y="12"/>
                    <a:pt x="30" y="22"/>
                  </a:cubicBezTo>
                  <a:lnTo>
                    <a:pt x="0"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40">
              <a:extLst>
                <a:ext uri="{FF2B5EF4-FFF2-40B4-BE49-F238E27FC236}">
                  <a16:creationId xmlns:a16="http://schemas.microsoft.com/office/drawing/2014/main" id="{7B2B492E-BC9D-C147-94AA-B9F1FC26C9AC}"/>
                </a:ext>
              </a:extLst>
            </p:cNvPr>
            <p:cNvSpPr>
              <a:spLocks/>
            </p:cNvSpPr>
            <p:nvPr/>
          </p:nvSpPr>
          <p:spPr bwMode="auto">
            <a:xfrm>
              <a:off x="2857500" y="3338513"/>
              <a:ext cx="165100" cy="82550"/>
            </a:xfrm>
            <a:custGeom>
              <a:avLst/>
              <a:gdLst>
                <a:gd name="T0" fmla="*/ 0 w 44"/>
                <a:gd name="T1" fmla="*/ 10 h 22"/>
                <a:gd name="T2" fmla="*/ 44 w 44"/>
                <a:gd name="T3" fmla="*/ 19 h 22"/>
                <a:gd name="T4" fmla="*/ 0 w 44"/>
                <a:gd name="T5" fmla="*/ 6 h 22"/>
                <a:gd name="T6" fmla="*/ 0 w 44"/>
                <a:gd name="T7" fmla="*/ 10 h 22"/>
              </a:gdLst>
              <a:ahLst/>
              <a:cxnLst>
                <a:cxn ang="0">
                  <a:pos x="T0" y="T1"/>
                </a:cxn>
                <a:cxn ang="0">
                  <a:pos x="T2" y="T3"/>
                </a:cxn>
                <a:cxn ang="0">
                  <a:pos x="T4" y="T5"/>
                </a:cxn>
                <a:cxn ang="0">
                  <a:pos x="T6" y="T7"/>
                </a:cxn>
              </a:cxnLst>
              <a:rect l="0" t="0" r="r" b="b"/>
              <a:pathLst>
                <a:path w="44" h="22">
                  <a:moveTo>
                    <a:pt x="0" y="10"/>
                  </a:moveTo>
                  <a:cubicBezTo>
                    <a:pt x="10" y="22"/>
                    <a:pt x="28" y="20"/>
                    <a:pt x="44" y="19"/>
                  </a:cubicBezTo>
                  <a:cubicBezTo>
                    <a:pt x="36" y="0"/>
                    <a:pt x="10" y="2"/>
                    <a:pt x="0" y="6"/>
                  </a:cubicBezTo>
                  <a:lnTo>
                    <a:pt x="0"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Freeform 41">
              <a:extLst>
                <a:ext uri="{FF2B5EF4-FFF2-40B4-BE49-F238E27FC236}">
                  <a16:creationId xmlns:a16="http://schemas.microsoft.com/office/drawing/2014/main" id="{38A95A88-A31D-5F4B-85BF-7C60C6506DF3}"/>
                </a:ext>
              </a:extLst>
            </p:cNvPr>
            <p:cNvSpPr>
              <a:spLocks/>
            </p:cNvSpPr>
            <p:nvPr/>
          </p:nvSpPr>
          <p:spPr bwMode="auto">
            <a:xfrm>
              <a:off x="2857500" y="3278188"/>
              <a:ext cx="112713" cy="82550"/>
            </a:xfrm>
            <a:custGeom>
              <a:avLst/>
              <a:gdLst>
                <a:gd name="T0" fmla="*/ 30 w 30"/>
                <a:gd name="T1" fmla="*/ 10 h 22"/>
                <a:gd name="T2" fmla="*/ 0 w 30"/>
                <a:gd name="T3" fmla="*/ 22 h 22"/>
                <a:gd name="T4" fmla="*/ 30 w 30"/>
                <a:gd name="T5" fmla="*/ 10 h 22"/>
              </a:gdLst>
              <a:ahLst/>
              <a:cxnLst>
                <a:cxn ang="0">
                  <a:pos x="T0" y="T1"/>
                </a:cxn>
                <a:cxn ang="0">
                  <a:pos x="T2" y="T3"/>
                </a:cxn>
                <a:cxn ang="0">
                  <a:pos x="T4" y="T5"/>
                </a:cxn>
              </a:cxnLst>
              <a:rect l="0" t="0" r="r" b="b"/>
              <a:pathLst>
                <a:path w="30" h="22">
                  <a:moveTo>
                    <a:pt x="30" y="10"/>
                  </a:moveTo>
                  <a:cubicBezTo>
                    <a:pt x="16" y="0"/>
                    <a:pt x="0" y="12"/>
                    <a:pt x="0" y="22"/>
                  </a:cubicBezTo>
                  <a:lnTo>
                    <a:pt x="30" y="1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164">
              <a:extLst>
                <a:ext uri="{FF2B5EF4-FFF2-40B4-BE49-F238E27FC236}">
                  <a16:creationId xmlns:a16="http://schemas.microsoft.com/office/drawing/2014/main" id="{417393A0-83E2-4245-9E9B-6D52BE12E4E5}"/>
                </a:ext>
              </a:extLst>
            </p:cNvPr>
            <p:cNvSpPr>
              <a:spLocks noChangeShapeType="1"/>
            </p:cNvSpPr>
            <p:nvPr/>
          </p:nvSpPr>
          <p:spPr bwMode="auto">
            <a:xfrm>
              <a:off x="2827338" y="3505200"/>
              <a:ext cx="2222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165">
              <a:extLst>
                <a:ext uri="{FF2B5EF4-FFF2-40B4-BE49-F238E27FC236}">
                  <a16:creationId xmlns:a16="http://schemas.microsoft.com/office/drawing/2014/main" id="{23A25A64-73D8-EA47-AA3B-F6F608194A4C}"/>
                </a:ext>
              </a:extLst>
            </p:cNvPr>
            <p:cNvSpPr>
              <a:spLocks noChangeShapeType="1"/>
            </p:cNvSpPr>
            <p:nvPr/>
          </p:nvSpPr>
          <p:spPr bwMode="auto">
            <a:xfrm>
              <a:off x="2833688" y="3475038"/>
              <a:ext cx="1905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5" name="Group 44">
            <a:extLst>
              <a:ext uri="{FF2B5EF4-FFF2-40B4-BE49-F238E27FC236}">
                <a16:creationId xmlns:a16="http://schemas.microsoft.com/office/drawing/2014/main" id="{84D924C0-122A-0E45-8036-4273F3BBD86E}"/>
              </a:ext>
            </a:extLst>
          </p:cNvPr>
          <p:cNvGrpSpPr/>
          <p:nvPr/>
        </p:nvGrpSpPr>
        <p:grpSpPr>
          <a:xfrm rot="5400000">
            <a:off x="5779477" y="826057"/>
            <a:ext cx="557222" cy="559794"/>
            <a:chOff x="2678113" y="6364288"/>
            <a:chExt cx="344488" cy="346075"/>
          </a:xfrm>
        </p:grpSpPr>
        <p:sp>
          <p:nvSpPr>
            <p:cNvPr id="46" name="Freeform 304">
              <a:extLst>
                <a:ext uri="{FF2B5EF4-FFF2-40B4-BE49-F238E27FC236}">
                  <a16:creationId xmlns:a16="http://schemas.microsoft.com/office/drawing/2014/main" id="{4CAB9CC5-0C85-3241-8326-2D8B9F559212}"/>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Oval 305">
              <a:extLst>
                <a:ext uri="{FF2B5EF4-FFF2-40B4-BE49-F238E27FC236}">
                  <a16:creationId xmlns:a16="http://schemas.microsoft.com/office/drawing/2014/main" id="{4DB02C82-4572-7E48-8981-B874E8107799}"/>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a:extLst>
              <a:ext uri="{FF2B5EF4-FFF2-40B4-BE49-F238E27FC236}">
                <a16:creationId xmlns:a16="http://schemas.microsoft.com/office/drawing/2014/main" id="{10B8D029-6221-F14D-94AE-1452767722B4}"/>
              </a:ext>
            </a:extLst>
          </p:cNvPr>
          <p:cNvGrpSpPr/>
          <p:nvPr/>
        </p:nvGrpSpPr>
        <p:grpSpPr>
          <a:xfrm rot="5400000">
            <a:off x="8062689" y="826057"/>
            <a:ext cx="557222" cy="559794"/>
            <a:chOff x="2678113" y="6364288"/>
            <a:chExt cx="344488" cy="346075"/>
          </a:xfrm>
        </p:grpSpPr>
        <p:sp>
          <p:nvSpPr>
            <p:cNvPr id="49" name="Freeform 304">
              <a:extLst>
                <a:ext uri="{FF2B5EF4-FFF2-40B4-BE49-F238E27FC236}">
                  <a16:creationId xmlns:a16="http://schemas.microsoft.com/office/drawing/2014/main" id="{02EB53F3-8D78-3547-B06E-666E2A3C86C7}"/>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Oval 305">
              <a:extLst>
                <a:ext uri="{FF2B5EF4-FFF2-40B4-BE49-F238E27FC236}">
                  <a16:creationId xmlns:a16="http://schemas.microsoft.com/office/drawing/2014/main" id="{9CFC3101-26A4-A64C-9038-AF2E2BFB6BE7}"/>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2" name="Group 51">
            <a:extLst>
              <a:ext uri="{FF2B5EF4-FFF2-40B4-BE49-F238E27FC236}">
                <a16:creationId xmlns:a16="http://schemas.microsoft.com/office/drawing/2014/main" id="{4B1B4ACD-EBCD-C34B-A147-26104599BFE7}"/>
              </a:ext>
            </a:extLst>
          </p:cNvPr>
          <p:cNvGrpSpPr/>
          <p:nvPr/>
        </p:nvGrpSpPr>
        <p:grpSpPr>
          <a:xfrm rot="5400000">
            <a:off x="10345901" y="826057"/>
            <a:ext cx="557222" cy="559794"/>
            <a:chOff x="2678113" y="6364288"/>
            <a:chExt cx="344488" cy="346075"/>
          </a:xfrm>
        </p:grpSpPr>
        <p:sp>
          <p:nvSpPr>
            <p:cNvPr id="53" name="Freeform 304">
              <a:extLst>
                <a:ext uri="{FF2B5EF4-FFF2-40B4-BE49-F238E27FC236}">
                  <a16:creationId xmlns:a16="http://schemas.microsoft.com/office/drawing/2014/main" id="{065056F7-572F-8A40-9C06-1E39E1DC07A8}"/>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Oval 305">
              <a:extLst>
                <a:ext uri="{FF2B5EF4-FFF2-40B4-BE49-F238E27FC236}">
                  <a16:creationId xmlns:a16="http://schemas.microsoft.com/office/drawing/2014/main" id="{4E18E2CD-BC0A-B84A-A2D2-5C76322281B2}"/>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60446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9C03C51-E5DD-A54B-B481-FA6B5F9FA0C0}"/>
              </a:ext>
            </a:extLst>
          </p:cNvPr>
          <p:cNvGraphicFramePr>
            <a:graphicFrameLocks noChangeAspect="1"/>
          </p:cNvGraphicFramePr>
          <p:nvPr>
            <p:custDataLst>
              <p:tags r:id="rId1"/>
            </p:custDataLst>
            <p:extLst>
              <p:ext uri="{D42A27DB-BD31-4B8C-83A1-F6EECF244321}">
                <p14:modId xmlns:p14="http://schemas.microsoft.com/office/powerpoint/2010/main" val="15589861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626DDE89-87E6-AF48-A933-AD959BC8F12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13460" r="13701" b="8889"/>
          <a:stretch/>
        </p:blipFill>
        <p:spPr>
          <a:xfrm>
            <a:off x="533400" y="1"/>
            <a:ext cx="7493000" cy="6248399"/>
          </a:xfrm>
          <a:custGeom>
            <a:avLst/>
            <a:gdLst>
              <a:gd name="connsiteX0" fmla="*/ 0 w 7493000"/>
              <a:gd name="connsiteY0" fmla="*/ 0 h 6248399"/>
              <a:gd name="connsiteX1" fmla="*/ 7493000 w 7493000"/>
              <a:gd name="connsiteY1" fmla="*/ 0 h 6248399"/>
              <a:gd name="connsiteX2" fmla="*/ 7493000 w 7493000"/>
              <a:gd name="connsiteY2" fmla="*/ 5684409 h 6248399"/>
              <a:gd name="connsiteX3" fmla="*/ 6929010 w 7493000"/>
              <a:gd name="connsiteY3" fmla="*/ 6248399 h 6248399"/>
              <a:gd name="connsiteX4" fmla="*/ 563990 w 7493000"/>
              <a:gd name="connsiteY4" fmla="*/ 6248399 h 6248399"/>
              <a:gd name="connsiteX5" fmla="*/ 0 w 7493000"/>
              <a:gd name="connsiteY5" fmla="*/ 5684409 h 62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00" h="6248399">
                <a:moveTo>
                  <a:pt x="0" y="0"/>
                </a:moveTo>
                <a:lnTo>
                  <a:pt x="7493000" y="0"/>
                </a:lnTo>
                <a:lnTo>
                  <a:pt x="7493000" y="5684409"/>
                </a:lnTo>
                <a:cubicBezTo>
                  <a:pt x="7493000" y="5995892"/>
                  <a:pt x="7240493" y="6248399"/>
                  <a:pt x="6929010" y="6248399"/>
                </a:cubicBezTo>
                <a:lnTo>
                  <a:pt x="563990" y="6248399"/>
                </a:lnTo>
                <a:cubicBezTo>
                  <a:pt x="252507" y="6248399"/>
                  <a:pt x="0" y="5995892"/>
                  <a:pt x="0" y="5684409"/>
                </a:cubicBezTo>
                <a:close/>
              </a:path>
            </a:pathLst>
          </a:custGeom>
        </p:spPr>
      </p:pic>
      <p:sp>
        <p:nvSpPr>
          <p:cNvPr id="9" name="Freeform 8">
            <a:extLst>
              <a:ext uri="{FF2B5EF4-FFF2-40B4-BE49-F238E27FC236}">
                <a16:creationId xmlns:a16="http://schemas.microsoft.com/office/drawing/2014/main" id="{9A69796B-72F8-C044-A15A-0F1030749EBD}"/>
              </a:ext>
            </a:extLst>
          </p:cNvPr>
          <p:cNvSpPr/>
          <p:nvPr/>
        </p:nvSpPr>
        <p:spPr>
          <a:xfrm>
            <a:off x="533400" y="1"/>
            <a:ext cx="7493000" cy="6248399"/>
          </a:xfrm>
          <a:custGeom>
            <a:avLst/>
            <a:gdLst>
              <a:gd name="connsiteX0" fmla="*/ 0 w 7493000"/>
              <a:gd name="connsiteY0" fmla="*/ 0 h 6248399"/>
              <a:gd name="connsiteX1" fmla="*/ 7493000 w 7493000"/>
              <a:gd name="connsiteY1" fmla="*/ 0 h 6248399"/>
              <a:gd name="connsiteX2" fmla="*/ 7493000 w 7493000"/>
              <a:gd name="connsiteY2" fmla="*/ 5684409 h 6248399"/>
              <a:gd name="connsiteX3" fmla="*/ 6929010 w 7493000"/>
              <a:gd name="connsiteY3" fmla="*/ 6248399 h 6248399"/>
              <a:gd name="connsiteX4" fmla="*/ 563990 w 7493000"/>
              <a:gd name="connsiteY4" fmla="*/ 6248399 h 6248399"/>
              <a:gd name="connsiteX5" fmla="*/ 0 w 7493000"/>
              <a:gd name="connsiteY5" fmla="*/ 5684409 h 62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00" h="6248399">
                <a:moveTo>
                  <a:pt x="0" y="0"/>
                </a:moveTo>
                <a:lnTo>
                  <a:pt x="7493000" y="0"/>
                </a:lnTo>
                <a:lnTo>
                  <a:pt x="7493000" y="5684409"/>
                </a:lnTo>
                <a:cubicBezTo>
                  <a:pt x="7493000" y="5995892"/>
                  <a:pt x="7240493" y="6248399"/>
                  <a:pt x="6929010" y="6248399"/>
                </a:cubicBezTo>
                <a:lnTo>
                  <a:pt x="563990" y="6248399"/>
                </a:lnTo>
                <a:cubicBezTo>
                  <a:pt x="252507" y="6248399"/>
                  <a:pt x="0" y="5995892"/>
                  <a:pt x="0" y="5684409"/>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E5EE8BE9-D7E5-384F-AEBB-5D372D238617}"/>
              </a:ext>
            </a:extLst>
          </p:cNvPr>
          <p:cNvSpPr txBox="1">
            <a:spLocks/>
          </p:cNvSpPr>
          <p:nvPr/>
        </p:nvSpPr>
        <p:spPr>
          <a:xfrm>
            <a:off x="3878468" y="1905405"/>
            <a:ext cx="3266870" cy="2437590"/>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8800" dirty="0">
                <a:solidFill>
                  <a:schemeClr val="bg1"/>
                </a:solidFill>
                <a:latin typeface="Segoe UI" panose="020B0502040204020203" pitchFamily="34" charset="0"/>
                <a:cs typeface="Segoe UI" panose="020B0502040204020203" pitchFamily="34" charset="0"/>
              </a:rPr>
              <a:t>Thank You</a:t>
            </a:r>
          </a:p>
        </p:txBody>
      </p:sp>
      <p:sp>
        <p:nvSpPr>
          <p:cNvPr id="26" name="Freeform 25">
            <a:extLst>
              <a:ext uri="{FF2B5EF4-FFF2-40B4-BE49-F238E27FC236}">
                <a16:creationId xmlns:a16="http://schemas.microsoft.com/office/drawing/2014/main" id="{628FDBCC-24A0-E647-8D4A-D1724E394727}"/>
              </a:ext>
            </a:extLst>
          </p:cNvPr>
          <p:cNvSpPr/>
          <p:nvPr/>
        </p:nvSpPr>
        <p:spPr>
          <a:xfrm>
            <a:off x="0" y="2001435"/>
            <a:ext cx="2982686" cy="2091594"/>
          </a:xfrm>
          <a:custGeom>
            <a:avLst/>
            <a:gdLst>
              <a:gd name="connsiteX0" fmla="*/ 0 w 2982686"/>
              <a:gd name="connsiteY0" fmla="*/ 0 h 2091594"/>
              <a:gd name="connsiteX1" fmla="*/ 1936889 w 2982686"/>
              <a:gd name="connsiteY1" fmla="*/ 0 h 2091594"/>
              <a:gd name="connsiteX2" fmla="*/ 2982686 w 2982686"/>
              <a:gd name="connsiteY2" fmla="*/ 1045797 h 2091594"/>
              <a:gd name="connsiteX3" fmla="*/ 1936889 w 2982686"/>
              <a:gd name="connsiteY3" fmla="*/ 2091594 h 2091594"/>
              <a:gd name="connsiteX4" fmla="*/ 0 w 2982686"/>
              <a:gd name="connsiteY4" fmla="*/ 2091594 h 209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2686" h="2091594">
                <a:moveTo>
                  <a:pt x="0" y="0"/>
                </a:moveTo>
                <a:lnTo>
                  <a:pt x="1936889" y="0"/>
                </a:lnTo>
                <a:cubicBezTo>
                  <a:pt x="2514467" y="0"/>
                  <a:pt x="2982686" y="468219"/>
                  <a:pt x="2982686" y="1045797"/>
                </a:cubicBezTo>
                <a:cubicBezTo>
                  <a:pt x="2982686" y="1623375"/>
                  <a:pt x="2514467" y="2091594"/>
                  <a:pt x="1936889" y="2091594"/>
                </a:cubicBezTo>
                <a:lnTo>
                  <a:pt x="0" y="2091594"/>
                </a:lnTo>
                <a:close/>
              </a:path>
            </a:pathLst>
          </a:cu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cxnSp>
        <p:nvCxnSpPr>
          <p:cNvPr id="28" name="Straight Connector 27">
            <a:extLst>
              <a:ext uri="{FF2B5EF4-FFF2-40B4-BE49-F238E27FC236}">
                <a16:creationId xmlns:a16="http://schemas.microsoft.com/office/drawing/2014/main" id="{0B5E254D-AEEA-9D43-A69A-2B75070F618D}"/>
              </a:ext>
            </a:extLst>
          </p:cNvPr>
          <p:cNvCxnSpPr>
            <a:cxnSpLocks/>
          </p:cNvCxnSpPr>
          <p:nvPr/>
        </p:nvCxnSpPr>
        <p:spPr>
          <a:xfrm>
            <a:off x="11131826" y="3124200"/>
            <a:ext cx="106282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7EDC3061-ADB1-7B43-9E11-ED31B03BCF08}"/>
              </a:ext>
            </a:extLst>
          </p:cNvPr>
          <p:cNvGrpSpPr/>
          <p:nvPr/>
        </p:nvGrpSpPr>
        <p:grpSpPr>
          <a:xfrm>
            <a:off x="1102613" y="2452486"/>
            <a:ext cx="1189491" cy="1189491"/>
            <a:chOff x="4433888" y="2903538"/>
            <a:chExt cx="330200" cy="330200"/>
          </a:xfrm>
        </p:grpSpPr>
        <p:sp>
          <p:nvSpPr>
            <p:cNvPr id="31" name="Line 165">
              <a:extLst>
                <a:ext uri="{FF2B5EF4-FFF2-40B4-BE49-F238E27FC236}">
                  <a16:creationId xmlns:a16="http://schemas.microsoft.com/office/drawing/2014/main" id="{2483138E-1E82-C448-9CCB-FADAEAD8522F}"/>
                </a:ext>
              </a:extLst>
            </p:cNvPr>
            <p:cNvSpPr>
              <a:spLocks noChangeShapeType="1"/>
            </p:cNvSpPr>
            <p:nvPr/>
          </p:nvSpPr>
          <p:spPr bwMode="auto">
            <a:xfrm>
              <a:off x="4464050" y="2970213"/>
              <a:ext cx="26987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Oval 166">
              <a:extLst>
                <a:ext uri="{FF2B5EF4-FFF2-40B4-BE49-F238E27FC236}">
                  <a16:creationId xmlns:a16="http://schemas.microsoft.com/office/drawing/2014/main" id="{B966A6C4-17E9-544C-9A12-DB29790FF5BE}"/>
                </a:ext>
              </a:extLst>
            </p:cNvPr>
            <p:cNvSpPr>
              <a:spLocks noChangeArrowheads="1"/>
            </p:cNvSpPr>
            <p:nvPr/>
          </p:nvSpPr>
          <p:spPr bwMode="auto">
            <a:xfrm>
              <a:off x="4733925" y="2955925"/>
              <a:ext cx="30163" cy="3016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Oval 167">
              <a:extLst>
                <a:ext uri="{FF2B5EF4-FFF2-40B4-BE49-F238E27FC236}">
                  <a16:creationId xmlns:a16="http://schemas.microsoft.com/office/drawing/2014/main" id="{286DAF92-E1A8-1647-A4B3-BD9299E76351}"/>
                </a:ext>
              </a:extLst>
            </p:cNvPr>
            <p:cNvSpPr>
              <a:spLocks noChangeArrowheads="1"/>
            </p:cNvSpPr>
            <p:nvPr/>
          </p:nvSpPr>
          <p:spPr bwMode="auto">
            <a:xfrm>
              <a:off x="4433888" y="2955925"/>
              <a:ext cx="30163" cy="30163"/>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Freeform 168">
              <a:extLst>
                <a:ext uri="{FF2B5EF4-FFF2-40B4-BE49-F238E27FC236}">
                  <a16:creationId xmlns:a16="http://schemas.microsoft.com/office/drawing/2014/main" id="{52AAF01F-6EF5-7247-A532-3A9DB7CF1AA8}"/>
                </a:ext>
              </a:extLst>
            </p:cNvPr>
            <p:cNvSpPr>
              <a:spLocks/>
            </p:cNvSpPr>
            <p:nvPr/>
          </p:nvSpPr>
          <p:spPr bwMode="auto">
            <a:xfrm>
              <a:off x="4500563" y="2970213"/>
              <a:ext cx="195263" cy="263525"/>
            </a:xfrm>
            <a:custGeom>
              <a:avLst/>
              <a:gdLst>
                <a:gd name="T0" fmla="*/ 123 w 123"/>
                <a:gd name="T1" fmla="*/ 0 h 166"/>
                <a:gd name="T2" fmla="*/ 0 w 123"/>
                <a:gd name="T3" fmla="*/ 0 h 166"/>
                <a:gd name="T4" fmla="*/ 0 w 123"/>
                <a:gd name="T5" fmla="*/ 114 h 166"/>
                <a:gd name="T6" fmla="*/ 62 w 123"/>
                <a:gd name="T7" fmla="*/ 166 h 166"/>
                <a:gd name="T8" fmla="*/ 123 w 123"/>
                <a:gd name="T9" fmla="*/ 114 h 166"/>
                <a:gd name="T10" fmla="*/ 123 w 123"/>
                <a:gd name="T11" fmla="*/ 0 h 166"/>
              </a:gdLst>
              <a:ahLst/>
              <a:cxnLst>
                <a:cxn ang="0">
                  <a:pos x="T0" y="T1"/>
                </a:cxn>
                <a:cxn ang="0">
                  <a:pos x="T2" y="T3"/>
                </a:cxn>
                <a:cxn ang="0">
                  <a:pos x="T4" y="T5"/>
                </a:cxn>
                <a:cxn ang="0">
                  <a:pos x="T6" y="T7"/>
                </a:cxn>
                <a:cxn ang="0">
                  <a:pos x="T8" y="T9"/>
                </a:cxn>
                <a:cxn ang="0">
                  <a:pos x="T10" y="T11"/>
                </a:cxn>
              </a:cxnLst>
              <a:rect l="0" t="0" r="r" b="b"/>
              <a:pathLst>
                <a:path w="123" h="166">
                  <a:moveTo>
                    <a:pt x="123" y="0"/>
                  </a:moveTo>
                  <a:lnTo>
                    <a:pt x="0" y="0"/>
                  </a:lnTo>
                  <a:lnTo>
                    <a:pt x="0" y="114"/>
                  </a:lnTo>
                  <a:lnTo>
                    <a:pt x="62" y="166"/>
                  </a:lnTo>
                  <a:lnTo>
                    <a:pt x="123" y="114"/>
                  </a:lnTo>
                  <a:lnTo>
                    <a:pt x="123" y="0"/>
                  </a:lnTo>
                  <a:close/>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169">
              <a:extLst>
                <a:ext uri="{FF2B5EF4-FFF2-40B4-BE49-F238E27FC236}">
                  <a16:creationId xmlns:a16="http://schemas.microsoft.com/office/drawing/2014/main" id="{7571C2FC-902F-234D-9247-645B26B8E6EA}"/>
                </a:ext>
              </a:extLst>
            </p:cNvPr>
            <p:cNvSpPr>
              <a:spLocks/>
            </p:cNvSpPr>
            <p:nvPr/>
          </p:nvSpPr>
          <p:spPr bwMode="auto">
            <a:xfrm>
              <a:off x="4500563" y="2903538"/>
              <a:ext cx="195263" cy="66675"/>
            </a:xfrm>
            <a:custGeom>
              <a:avLst/>
              <a:gdLst>
                <a:gd name="T0" fmla="*/ 0 w 123"/>
                <a:gd name="T1" fmla="*/ 42 h 42"/>
                <a:gd name="T2" fmla="*/ 62 w 123"/>
                <a:gd name="T3" fmla="*/ 0 h 42"/>
                <a:gd name="T4" fmla="*/ 123 w 123"/>
                <a:gd name="T5" fmla="*/ 42 h 42"/>
              </a:gdLst>
              <a:ahLst/>
              <a:cxnLst>
                <a:cxn ang="0">
                  <a:pos x="T0" y="T1"/>
                </a:cxn>
                <a:cxn ang="0">
                  <a:pos x="T2" y="T3"/>
                </a:cxn>
                <a:cxn ang="0">
                  <a:pos x="T4" y="T5"/>
                </a:cxn>
              </a:cxnLst>
              <a:rect l="0" t="0" r="r" b="b"/>
              <a:pathLst>
                <a:path w="123" h="42">
                  <a:moveTo>
                    <a:pt x="0" y="42"/>
                  </a:moveTo>
                  <a:lnTo>
                    <a:pt x="62" y="0"/>
                  </a:lnTo>
                  <a:lnTo>
                    <a:pt x="123" y="42"/>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170">
              <a:extLst>
                <a:ext uri="{FF2B5EF4-FFF2-40B4-BE49-F238E27FC236}">
                  <a16:creationId xmlns:a16="http://schemas.microsoft.com/office/drawing/2014/main" id="{5E1BD925-8A18-2A4E-A35C-0A0BB399F159}"/>
                </a:ext>
              </a:extLst>
            </p:cNvPr>
            <p:cNvSpPr>
              <a:spLocks/>
            </p:cNvSpPr>
            <p:nvPr/>
          </p:nvSpPr>
          <p:spPr bwMode="auto">
            <a:xfrm>
              <a:off x="4530725" y="3011488"/>
              <a:ext cx="136525" cy="131763"/>
            </a:xfrm>
            <a:custGeom>
              <a:avLst/>
              <a:gdLst>
                <a:gd name="T0" fmla="*/ 43 w 86"/>
                <a:gd name="T1" fmla="*/ 0 h 83"/>
                <a:gd name="T2" fmla="*/ 52 w 86"/>
                <a:gd name="T3" fmla="*/ 31 h 83"/>
                <a:gd name="T4" fmla="*/ 86 w 86"/>
                <a:gd name="T5" fmla="*/ 31 h 83"/>
                <a:gd name="T6" fmla="*/ 59 w 86"/>
                <a:gd name="T7" fmla="*/ 50 h 83"/>
                <a:gd name="T8" fmla="*/ 69 w 86"/>
                <a:gd name="T9" fmla="*/ 83 h 83"/>
                <a:gd name="T10" fmla="*/ 43 w 86"/>
                <a:gd name="T11" fmla="*/ 62 h 83"/>
                <a:gd name="T12" fmla="*/ 17 w 86"/>
                <a:gd name="T13" fmla="*/ 83 h 83"/>
                <a:gd name="T14" fmla="*/ 26 w 86"/>
                <a:gd name="T15" fmla="*/ 50 h 83"/>
                <a:gd name="T16" fmla="*/ 0 w 86"/>
                <a:gd name="T17" fmla="*/ 31 h 83"/>
                <a:gd name="T18" fmla="*/ 33 w 86"/>
                <a:gd name="T19" fmla="*/ 31 h 83"/>
                <a:gd name="T20" fmla="*/ 43 w 8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83">
                  <a:moveTo>
                    <a:pt x="43" y="0"/>
                  </a:moveTo>
                  <a:lnTo>
                    <a:pt x="52" y="31"/>
                  </a:lnTo>
                  <a:lnTo>
                    <a:pt x="86" y="31"/>
                  </a:lnTo>
                  <a:lnTo>
                    <a:pt x="59" y="50"/>
                  </a:lnTo>
                  <a:lnTo>
                    <a:pt x="69" y="83"/>
                  </a:lnTo>
                  <a:lnTo>
                    <a:pt x="43" y="62"/>
                  </a:lnTo>
                  <a:lnTo>
                    <a:pt x="17" y="83"/>
                  </a:lnTo>
                  <a:lnTo>
                    <a:pt x="26" y="50"/>
                  </a:lnTo>
                  <a:lnTo>
                    <a:pt x="0" y="31"/>
                  </a:lnTo>
                  <a:lnTo>
                    <a:pt x="33" y="31"/>
                  </a:lnTo>
                  <a:lnTo>
                    <a:pt x="43" y="0"/>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37" name="Straight Connector 36">
            <a:extLst>
              <a:ext uri="{FF2B5EF4-FFF2-40B4-BE49-F238E27FC236}">
                <a16:creationId xmlns:a16="http://schemas.microsoft.com/office/drawing/2014/main" id="{C17AA0CA-D663-1044-839B-E4C163D24E39}"/>
              </a:ext>
            </a:extLst>
          </p:cNvPr>
          <p:cNvCxnSpPr>
            <a:cxnSpLocks/>
          </p:cNvCxnSpPr>
          <p:nvPr/>
        </p:nvCxnSpPr>
        <p:spPr>
          <a:xfrm>
            <a:off x="10754839" y="3124200"/>
            <a:ext cx="376987" cy="0"/>
          </a:xfrm>
          <a:prstGeom prst="line">
            <a:avLst/>
          </a:prstGeom>
          <a:ln w="50800" cap="rnd">
            <a:solidFill>
              <a:srgbClr val="3DE0BC"/>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60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27F3009-EFF0-6345-AC24-8400A4A38F3E}"/>
              </a:ext>
            </a:extLst>
          </p:cNvPr>
          <p:cNvGraphicFramePr>
            <a:graphicFrameLocks noChangeAspect="1"/>
          </p:cNvGraphicFramePr>
          <p:nvPr>
            <p:custDataLst>
              <p:tags r:id="rId1"/>
            </p:custDataLst>
            <p:extLst>
              <p:ext uri="{D42A27DB-BD31-4B8C-83A1-F6EECF244321}">
                <p14:modId xmlns:p14="http://schemas.microsoft.com/office/powerpoint/2010/main" val="4416795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Rounded Rectangle 6">
            <a:extLst>
              <a:ext uri="{FF2B5EF4-FFF2-40B4-BE49-F238E27FC236}">
                <a16:creationId xmlns:a16="http://schemas.microsoft.com/office/drawing/2014/main" id="{549A1839-BBD0-3E49-9776-F43336F31826}"/>
              </a:ext>
            </a:extLst>
          </p:cNvPr>
          <p:cNvSpPr/>
          <p:nvPr/>
        </p:nvSpPr>
        <p:spPr>
          <a:xfrm>
            <a:off x="533400" y="952500"/>
            <a:ext cx="11125200" cy="4953000"/>
          </a:xfrm>
          <a:prstGeom prst="roundRect">
            <a:avLst>
              <a:gd name="adj" fmla="val 97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8" name="Picture 57">
            <a:extLst>
              <a:ext uri="{FF2B5EF4-FFF2-40B4-BE49-F238E27FC236}">
                <a16:creationId xmlns:a16="http://schemas.microsoft.com/office/drawing/2014/main" id="{5E6E6E40-8B95-4043-BD6A-C0814320601C}"/>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4251" t="311" r="36430" b="2076"/>
          <a:stretch>
            <a:fillRect/>
          </a:stretch>
        </p:blipFill>
        <p:spPr>
          <a:xfrm>
            <a:off x="533400" y="952500"/>
            <a:ext cx="4514850" cy="4953000"/>
          </a:xfrm>
          <a:custGeom>
            <a:avLst/>
            <a:gdLst>
              <a:gd name="connsiteX0" fmla="*/ 409587 w 4514850"/>
              <a:gd name="connsiteY0" fmla="*/ 0 h 4953000"/>
              <a:gd name="connsiteX1" fmla="*/ 4105263 w 4514850"/>
              <a:gd name="connsiteY1" fmla="*/ 0 h 4953000"/>
              <a:gd name="connsiteX2" fmla="*/ 4514850 w 4514850"/>
              <a:gd name="connsiteY2" fmla="*/ 409587 h 4953000"/>
              <a:gd name="connsiteX3" fmla="*/ 4514850 w 4514850"/>
              <a:gd name="connsiteY3" fmla="*/ 4543413 h 4953000"/>
              <a:gd name="connsiteX4" fmla="*/ 4105263 w 4514850"/>
              <a:gd name="connsiteY4" fmla="*/ 4953000 h 4953000"/>
              <a:gd name="connsiteX5" fmla="*/ 409587 w 4514850"/>
              <a:gd name="connsiteY5" fmla="*/ 4953000 h 4953000"/>
              <a:gd name="connsiteX6" fmla="*/ 0 w 4514850"/>
              <a:gd name="connsiteY6" fmla="*/ 4543413 h 4953000"/>
              <a:gd name="connsiteX7" fmla="*/ 0 w 4514850"/>
              <a:gd name="connsiteY7" fmla="*/ 409587 h 4953000"/>
              <a:gd name="connsiteX8" fmla="*/ 409587 w 451485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50" h="4953000">
                <a:moveTo>
                  <a:pt x="409587" y="0"/>
                </a:moveTo>
                <a:lnTo>
                  <a:pt x="4105263" y="0"/>
                </a:lnTo>
                <a:cubicBezTo>
                  <a:pt x="4331472" y="0"/>
                  <a:pt x="4514850" y="183378"/>
                  <a:pt x="4514850" y="409587"/>
                </a:cubicBezTo>
                <a:lnTo>
                  <a:pt x="4514850" y="4543413"/>
                </a:lnTo>
                <a:cubicBezTo>
                  <a:pt x="4514850" y="4769622"/>
                  <a:pt x="4331472" y="4953000"/>
                  <a:pt x="4105263" y="4953000"/>
                </a:cubicBezTo>
                <a:lnTo>
                  <a:pt x="409587" y="4953000"/>
                </a:lnTo>
                <a:cubicBezTo>
                  <a:pt x="183378" y="4953000"/>
                  <a:pt x="0" y="4769622"/>
                  <a:pt x="0" y="4543413"/>
                </a:cubicBezTo>
                <a:lnTo>
                  <a:pt x="0" y="409587"/>
                </a:lnTo>
                <a:cubicBezTo>
                  <a:pt x="0" y="183378"/>
                  <a:pt x="183378" y="0"/>
                  <a:pt x="409587" y="0"/>
                </a:cubicBezTo>
                <a:close/>
              </a:path>
            </a:pathLst>
          </a:custGeom>
        </p:spPr>
      </p:pic>
      <p:sp>
        <p:nvSpPr>
          <p:cNvPr id="6" name="Rounded Rectangle 5">
            <a:extLst>
              <a:ext uri="{FF2B5EF4-FFF2-40B4-BE49-F238E27FC236}">
                <a16:creationId xmlns:a16="http://schemas.microsoft.com/office/drawing/2014/main" id="{26FF3805-AB8C-BA41-BE95-987C72F54535}"/>
              </a:ext>
            </a:extLst>
          </p:cNvPr>
          <p:cNvSpPr/>
          <p:nvPr/>
        </p:nvSpPr>
        <p:spPr>
          <a:xfrm>
            <a:off x="533400" y="952500"/>
            <a:ext cx="4514850" cy="4953000"/>
          </a:xfrm>
          <a:prstGeom prst="roundRect">
            <a:avLst>
              <a:gd name="adj" fmla="val 9072"/>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10">
            <a:extLst>
              <a:ext uri="{FF2B5EF4-FFF2-40B4-BE49-F238E27FC236}">
                <a16:creationId xmlns:a16="http://schemas.microsoft.com/office/drawing/2014/main" id="{376E1DA6-8AD4-744E-A2CB-F5980710C48E}"/>
              </a:ext>
            </a:extLst>
          </p:cNvPr>
          <p:cNvSpPr/>
          <p:nvPr/>
        </p:nvSpPr>
        <p:spPr>
          <a:xfrm>
            <a:off x="533400" y="1524000"/>
            <a:ext cx="3714750" cy="1047750"/>
          </a:xfrm>
          <a:custGeom>
            <a:avLst/>
            <a:gdLst>
              <a:gd name="connsiteX0" fmla="*/ 0 w 3714750"/>
              <a:gd name="connsiteY0" fmla="*/ 0 h 1047750"/>
              <a:gd name="connsiteX1" fmla="*/ 3190875 w 3714750"/>
              <a:gd name="connsiteY1" fmla="*/ 0 h 1047750"/>
              <a:gd name="connsiteX2" fmla="*/ 3714750 w 3714750"/>
              <a:gd name="connsiteY2" fmla="*/ 523875 h 1047750"/>
              <a:gd name="connsiteX3" fmla="*/ 3190875 w 3714750"/>
              <a:gd name="connsiteY3" fmla="*/ 1047750 h 1047750"/>
              <a:gd name="connsiteX4" fmla="*/ 0 w 3714750"/>
              <a:gd name="connsiteY4" fmla="*/ 1047750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0" h="1047750">
                <a:moveTo>
                  <a:pt x="0" y="0"/>
                </a:moveTo>
                <a:lnTo>
                  <a:pt x="3190875" y="0"/>
                </a:lnTo>
                <a:cubicBezTo>
                  <a:pt x="3480203" y="0"/>
                  <a:pt x="3714750" y="234547"/>
                  <a:pt x="3714750" y="523875"/>
                </a:cubicBezTo>
                <a:cubicBezTo>
                  <a:pt x="3714750" y="813203"/>
                  <a:pt x="3480203" y="1047750"/>
                  <a:pt x="3190875" y="1047750"/>
                </a:cubicBezTo>
                <a:lnTo>
                  <a:pt x="0" y="1047750"/>
                </a:lnTo>
                <a:close/>
              </a:path>
            </a:pathLst>
          </a:cu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cxnSp>
        <p:nvCxnSpPr>
          <p:cNvPr id="13" name="Straight Connector 12">
            <a:extLst>
              <a:ext uri="{FF2B5EF4-FFF2-40B4-BE49-F238E27FC236}">
                <a16:creationId xmlns:a16="http://schemas.microsoft.com/office/drawing/2014/main" id="{674F536E-3F80-2540-9037-90D52F5DA986}"/>
              </a:ext>
            </a:extLst>
          </p:cNvPr>
          <p:cNvCxnSpPr>
            <a:cxnSpLocks/>
          </p:cNvCxnSpPr>
          <p:nvPr/>
        </p:nvCxnSpPr>
        <p:spPr>
          <a:xfrm>
            <a:off x="2019300" y="2047875"/>
            <a:ext cx="3028950"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84C67FA-9159-4246-A1F7-F42F4CDD5B61}"/>
              </a:ext>
            </a:extLst>
          </p:cNvPr>
          <p:cNvGrpSpPr/>
          <p:nvPr/>
        </p:nvGrpSpPr>
        <p:grpSpPr>
          <a:xfrm>
            <a:off x="1066800" y="1729637"/>
            <a:ext cx="630662" cy="636476"/>
            <a:chOff x="2684463" y="3619500"/>
            <a:chExt cx="344487" cy="347663"/>
          </a:xfrm>
        </p:grpSpPr>
        <p:sp>
          <p:nvSpPr>
            <p:cNvPr id="17" name="Rectangle 16">
              <a:extLst>
                <a:ext uri="{FF2B5EF4-FFF2-40B4-BE49-F238E27FC236}">
                  <a16:creationId xmlns:a16="http://schemas.microsoft.com/office/drawing/2014/main" id="{1EC08418-799D-D648-A35A-EABFA271CC67}"/>
                </a:ext>
              </a:extLst>
            </p:cNvPr>
            <p:cNvSpPr>
              <a:spLocks noChangeArrowheads="1"/>
            </p:cNvSpPr>
            <p:nvPr/>
          </p:nvSpPr>
          <p:spPr bwMode="auto">
            <a:xfrm>
              <a:off x="2728913" y="3709988"/>
              <a:ext cx="180975" cy="25717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a:extLst>
                <a:ext uri="{FF2B5EF4-FFF2-40B4-BE49-F238E27FC236}">
                  <a16:creationId xmlns:a16="http://schemas.microsoft.com/office/drawing/2014/main" id="{FE115FC4-033F-D244-82CD-ED40BA612641}"/>
                </a:ext>
              </a:extLst>
            </p:cNvPr>
            <p:cNvSpPr>
              <a:spLocks/>
            </p:cNvSpPr>
            <p:nvPr/>
          </p:nvSpPr>
          <p:spPr bwMode="auto">
            <a:xfrm>
              <a:off x="2684463" y="3619500"/>
              <a:ext cx="90488" cy="241300"/>
            </a:xfrm>
            <a:custGeom>
              <a:avLst/>
              <a:gdLst>
                <a:gd name="T0" fmla="*/ 12 w 24"/>
                <a:gd name="T1" fmla="*/ 64 h 64"/>
                <a:gd name="T2" fmla="*/ 0 w 24"/>
                <a:gd name="T3" fmla="*/ 64 h 64"/>
                <a:gd name="T4" fmla="*/ 0 w 24"/>
                <a:gd name="T5" fmla="*/ 12 h 64"/>
                <a:gd name="T6" fmla="*/ 12 w 24"/>
                <a:gd name="T7" fmla="*/ 0 h 64"/>
                <a:gd name="T8" fmla="*/ 24 w 24"/>
                <a:gd name="T9" fmla="*/ 12 h 64"/>
                <a:gd name="T10" fmla="*/ 12 w 24"/>
                <a:gd name="T11" fmla="*/ 24 h 64"/>
                <a:gd name="T12" fmla="*/ 12 w 24"/>
                <a:gd name="T13" fmla="*/ 16 h 64"/>
                <a:gd name="T14" fmla="*/ 23 w 24"/>
                <a:gd name="T15" fmla="*/ 1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4">
                  <a:moveTo>
                    <a:pt x="12" y="64"/>
                  </a:moveTo>
                  <a:cubicBezTo>
                    <a:pt x="0" y="64"/>
                    <a:pt x="0" y="64"/>
                    <a:pt x="0" y="64"/>
                  </a:cubicBezTo>
                  <a:cubicBezTo>
                    <a:pt x="0" y="12"/>
                    <a:pt x="0" y="12"/>
                    <a:pt x="0" y="12"/>
                  </a:cubicBezTo>
                  <a:cubicBezTo>
                    <a:pt x="0" y="5"/>
                    <a:pt x="5" y="0"/>
                    <a:pt x="12" y="0"/>
                  </a:cubicBezTo>
                  <a:cubicBezTo>
                    <a:pt x="19" y="0"/>
                    <a:pt x="24" y="5"/>
                    <a:pt x="24" y="12"/>
                  </a:cubicBezTo>
                  <a:cubicBezTo>
                    <a:pt x="24" y="19"/>
                    <a:pt x="19" y="24"/>
                    <a:pt x="12" y="24"/>
                  </a:cubicBezTo>
                  <a:cubicBezTo>
                    <a:pt x="12" y="16"/>
                    <a:pt x="12" y="16"/>
                    <a:pt x="12" y="16"/>
                  </a:cubicBezTo>
                  <a:cubicBezTo>
                    <a:pt x="23" y="16"/>
                    <a:pt x="23" y="16"/>
                    <a:pt x="23" y="1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8">
              <a:extLst>
                <a:ext uri="{FF2B5EF4-FFF2-40B4-BE49-F238E27FC236}">
                  <a16:creationId xmlns:a16="http://schemas.microsoft.com/office/drawing/2014/main" id="{5975749B-779B-DD48-A2AC-AECD4D9DF86C}"/>
                </a:ext>
              </a:extLst>
            </p:cNvPr>
            <p:cNvSpPr>
              <a:spLocks/>
            </p:cNvSpPr>
            <p:nvPr/>
          </p:nvSpPr>
          <p:spPr bwMode="auto">
            <a:xfrm>
              <a:off x="2728913" y="3619500"/>
              <a:ext cx="225425" cy="90488"/>
            </a:xfrm>
            <a:custGeom>
              <a:avLst/>
              <a:gdLst>
                <a:gd name="T0" fmla="*/ 48 w 60"/>
                <a:gd name="T1" fmla="*/ 24 h 24"/>
                <a:gd name="T2" fmla="*/ 60 w 60"/>
                <a:gd name="T3" fmla="*/ 12 h 24"/>
                <a:gd name="T4" fmla="*/ 48 w 60"/>
                <a:gd name="T5" fmla="*/ 0 h 24"/>
                <a:gd name="T6" fmla="*/ 0 w 60"/>
                <a:gd name="T7" fmla="*/ 0 h 24"/>
              </a:gdLst>
              <a:ahLst/>
              <a:cxnLst>
                <a:cxn ang="0">
                  <a:pos x="T0" y="T1"/>
                </a:cxn>
                <a:cxn ang="0">
                  <a:pos x="T2" y="T3"/>
                </a:cxn>
                <a:cxn ang="0">
                  <a:pos x="T4" y="T5"/>
                </a:cxn>
                <a:cxn ang="0">
                  <a:pos x="T6" y="T7"/>
                </a:cxn>
              </a:cxnLst>
              <a:rect l="0" t="0" r="r" b="b"/>
              <a:pathLst>
                <a:path w="60" h="24">
                  <a:moveTo>
                    <a:pt x="48" y="24"/>
                  </a:moveTo>
                  <a:cubicBezTo>
                    <a:pt x="55" y="24"/>
                    <a:pt x="60" y="19"/>
                    <a:pt x="60" y="12"/>
                  </a:cubicBezTo>
                  <a:cubicBezTo>
                    <a:pt x="60" y="5"/>
                    <a:pt x="55" y="0"/>
                    <a:pt x="48" y="0"/>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Line 8">
              <a:extLst>
                <a:ext uri="{FF2B5EF4-FFF2-40B4-BE49-F238E27FC236}">
                  <a16:creationId xmlns:a16="http://schemas.microsoft.com/office/drawing/2014/main" id="{9F2C2173-C7D4-D946-9A9F-31978202BB79}"/>
                </a:ext>
              </a:extLst>
            </p:cNvPr>
            <p:cNvSpPr>
              <a:spLocks noChangeShapeType="1"/>
            </p:cNvSpPr>
            <p:nvPr/>
          </p:nvSpPr>
          <p:spPr bwMode="auto">
            <a:xfrm>
              <a:off x="2819400" y="3770313"/>
              <a:ext cx="603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Line 9">
              <a:extLst>
                <a:ext uri="{FF2B5EF4-FFF2-40B4-BE49-F238E27FC236}">
                  <a16:creationId xmlns:a16="http://schemas.microsoft.com/office/drawing/2014/main" id="{D06918FF-1BAB-8749-93EF-59703D3EA56F}"/>
                </a:ext>
              </a:extLst>
            </p:cNvPr>
            <p:cNvSpPr>
              <a:spLocks noChangeShapeType="1"/>
            </p:cNvSpPr>
            <p:nvPr/>
          </p:nvSpPr>
          <p:spPr bwMode="auto">
            <a:xfrm>
              <a:off x="2819400" y="3830638"/>
              <a:ext cx="603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Line 10">
              <a:extLst>
                <a:ext uri="{FF2B5EF4-FFF2-40B4-BE49-F238E27FC236}">
                  <a16:creationId xmlns:a16="http://schemas.microsoft.com/office/drawing/2014/main" id="{CD2F9424-28FD-E740-8897-5D8637559DE9}"/>
                </a:ext>
              </a:extLst>
            </p:cNvPr>
            <p:cNvSpPr>
              <a:spLocks noChangeShapeType="1"/>
            </p:cNvSpPr>
            <p:nvPr/>
          </p:nvSpPr>
          <p:spPr bwMode="auto">
            <a:xfrm>
              <a:off x="2819400" y="3892550"/>
              <a:ext cx="603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2">
              <a:extLst>
                <a:ext uri="{FF2B5EF4-FFF2-40B4-BE49-F238E27FC236}">
                  <a16:creationId xmlns:a16="http://schemas.microsoft.com/office/drawing/2014/main" id="{2DD35B99-EB86-AD43-ABFC-EBAC06D53DB0}"/>
                </a:ext>
              </a:extLst>
            </p:cNvPr>
            <p:cNvSpPr>
              <a:spLocks/>
            </p:cNvSpPr>
            <p:nvPr/>
          </p:nvSpPr>
          <p:spPr bwMode="auto">
            <a:xfrm>
              <a:off x="2759075" y="3740150"/>
              <a:ext cx="38100" cy="30163"/>
            </a:xfrm>
            <a:custGeom>
              <a:avLst/>
              <a:gdLst>
                <a:gd name="T0" fmla="*/ 0 w 24"/>
                <a:gd name="T1" fmla="*/ 14 h 19"/>
                <a:gd name="T2" fmla="*/ 5 w 24"/>
                <a:gd name="T3" fmla="*/ 19 h 19"/>
                <a:gd name="T4" fmla="*/ 24 w 24"/>
                <a:gd name="T5" fmla="*/ 0 h 19"/>
              </a:gdLst>
              <a:ahLst/>
              <a:cxnLst>
                <a:cxn ang="0">
                  <a:pos x="T0" y="T1"/>
                </a:cxn>
                <a:cxn ang="0">
                  <a:pos x="T2" y="T3"/>
                </a:cxn>
                <a:cxn ang="0">
                  <a:pos x="T4" y="T5"/>
                </a:cxn>
              </a:cxnLst>
              <a:rect l="0" t="0" r="r" b="b"/>
              <a:pathLst>
                <a:path w="24" h="19">
                  <a:moveTo>
                    <a:pt x="0" y="14"/>
                  </a:moveTo>
                  <a:lnTo>
                    <a:pt x="5" y="19"/>
                  </a:lnTo>
                  <a:lnTo>
                    <a:pt x="24"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23">
              <a:extLst>
                <a:ext uri="{FF2B5EF4-FFF2-40B4-BE49-F238E27FC236}">
                  <a16:creationId xmlns:a16="http://schemas.microsoft.com/office/drawing/2014/main" id="{718F4CA2-9772-284F-81A0-D7A56940C2DD}"/>
                </a:ext>
              </a:extLst>
            </p:cNvPr>
            <p:cNvSpPr>
              <a:spLocks/>
            </p:cNvSpPr>
            <p:nvPr/>
          </p:nvSpPr>
          <p:spPr bwMode="auto">
            <a:xfrm>
              <a:off x="2759075" y="3800475"/>
              <a:ext cx="38100" cy="30163"/>
            </a:xfrm>
            <a:custGeom>
              <a:avLst/>
              <a:gdLst>
                <a:gd name="T0" fmla="*/ 0 w 24"/>
                <a:gd name="T1" fmla="*/ 15 h 19"/>
                <a:gd name="T2" fmla="*/ 5 w 24"/>
                <a:gd name="T3" fmla="*/ 19 h 19"/>
                <a:gd name="T4" fmla="*/ 24 w 24"/>
                <a:gd name="T5" fmla="*/ 0 h 19"/>
              </a:gdLst>
              <a:ahLst/>
              <a:cxnLst>
                <a:cxn ang="0">
                  <a:pos x="T0" y="T1"/>
                </a:cxn>
                <a:cxn ang="0">
                  <a:pos x="T2" y="T3"/>
                </a:cxn>
                <a:cxn ang="0">
                  <a:pos x="T4" y="T5"/>
                </a:cxn>
              </a:cxnLst>
              <a:rect l="0" t="0" r="r" b="b"/>
              <a:pathLst>
                <a:path w="24" h="19">
                  <a:moveTo>
                    <a:pt x="0" y="15"/>
                  </a:moveTo>
                  <a:lnTo>
                    <a:pt x="5" y="19"/>
                  </a:lnTo>
                  <a:lnTo>
                    <a:pt x="24"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4">
              <a:extLst>
                <a:ext uri="{FF2B5EF4-FFF2-40B4-BE49-F238E27FC236}">
                  <a16:creationId xmlns:a16="http://schemas.microsoft.com/office/drawing/2014/main" id="{59EF5972-0605-A445-990B-88151ACEA7D3}"/>
                </a:ext>
              </a:extLst>
            </p:cNvPr>
            <p:cNvSpPr>
              <a:spLocks/>
            </p:cNvSpPr>
            <p:nvPr/>
          </p:nvSpPr>
          <p:spPr bwMode="auto">
            <a:xfrm>
              <a:off x="2984500" y="3702050"/>
              <a:ext cx="44450" cy="265113"/>
            </a:xfrm>
            <a:custGeom>
              <a:avLst/>
              <a:gdLst>
                <a:gd name="T0" fmla="*/ 12 w 12"/>
                <a:gd name="T1" fmla="*/ 64 h 70"/>
                <a:gd name="T2" fmla="*/ 6 w 12"/>
                <a:gd name="T3" fmla="*/ 70 h 70"/>
                <a:gd name="T4" fmla="*/ 0 w 12"/>
                <a:gd name="T5" fmla="*/ 64 h 70"/>
                <a:gd name="T6" fmla="*/ 0 w 12"/>
                <a:gd name="T7" fmla="*/ 6 h 70"/>
                <a:gd name="T8" fmla="*/ 6 w 12"/>
                <a:gd name="T9" fmla="*/ 0 h 70"/>
                <a:gd name="T10" fmla="*/ 12 w 12"/>
                <a:gd name="T11" fmla="*/ 6 h 70"/>
                <a:gd name="T12" fmla="*/ 12 w 12"/>
                <a:gd name="T13" fmla="*/ 64 h 70"/>
              </a:gdLst>
              <a:ahLst/>
              <a:cxnLst>
                <a:cxn ang="0">
                  <a:pos x="T0" y="T1"/>
                </a:cxn>
                <a:cxn ang="0">
                  <a:pos x="T2" y="T3"/>
                </a:cxn>
                <a:cxn ang="0">
                  <a:pos x="T4" y="T5"/>
                </a:cxn>
                <a:cxn ang="0">
                  <a:pos x="T6" y="T7"/>
                </a:cxn>
                <a:cxn ang="0">
                  <a:pos x="T8" y="T9"/>
                </a:cxn>
                <a:cxn ang="0">
                  <a:pos x="T10" y="T11"/>
                </a:cxn>
                <a:cxn ang="0">
                  <a:pos x="T12" y="T13"/>
                </a:cxn>
              </a:cxnLst>
              <a:rect l="0" t="0" r="r" b="b"/>
              <a:pathLst>
                <a:path w="12" h="70">
                  <a:moveTo>
                    <a:pt x="12" y="64"/>
                  </a:moveTo>
                  <a:cubicBezTo>
                    <a:pt x="12" y="67"/>
                    <a:pt x="9" y="70"/>
                    <a:pt x="6" y="70"/>
                  </a:cubicBezTo>
                  <a:cubicBezTo>
                    <a:pt x="3" y="70"/>
                    <a:pt x="0" y="67"/>
                    <a:pt x="0" y="64"/>
                  </a:cubicBezTo>
                  <a:cubicBezTo>
                    <a:pt x="0" y="6"/>
                    <a:pt x="0" y="6"/>
                    <a:pt x="0" y="6"/>
                  </a:cubicBezTo>
                  <a:cubicBezTo>
                    <a:pt x="0" y="3"/>
                    <a:pt x="3" y="0"/>
                    <a:pt x="6" y="0"/>
                  </a:cubicBezTo>
                  <a:cubicBezTo>
                    <a:pt x="9" y="0"/>
                    <a:pt x="12" y="3"/>
                    <a:pt x="12" y="6"/>
                  </a:cubicBezTo>
                  <a:lnTo>
                    <a:pt x="12" y="64"/>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Line 14">
              <a:extLst>
                <a:ext uri="{FF2B5EF4-FFF2-40B4-BE49-F238E27FC236}">
                  <a16:creationId xmlns:a16="http://schemas.microsoft.com/office/drawing/2014/main" id="{7E85EBF1-D1E4-CD4E-97FB-4F0411264813}"/>
                </a:ext>
              </a:extLst>
            </p:cNvPr>
            <p:cNvSpPr>
              <a:spLocks noChangeShapeType="1"/>
            </p:cNvSpPr>
            <p:nvPr/>
          </p:nvSpPr>
          <p:spPr bwMode="auto">
            <a:xfrm>
              <a:off x="2984500" y="3937000"/>
              <a:ext cx="444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Line 15">
              <a:extLst>
                <a:ext uri="{FF2B5EF4-FFF2-40B4-BE49-F238E27FC236}">
                  <a16:creationId xmlns:a16="http://schemas.microsoft.com/office/drawing/2014/main" id="{F1886CFC-8971-8845-B105-BBDE32E95CE2}"/>
                </a:ext>
              </a:extLst>
            </p:cNvPr>
            <p:cNvSpPr>
              <a:spLocks noChangeShapeType="1"/>
            </p:cNvSpPr>
            <p:nvPr/>
          </p:nvSpPr>
          <p:spPr bwMode="auto">
            <a:xfrm>
              <a:off x="2984500" y="3830638"/>
              <a:ext cx="444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7">
              <a:extLst>
                <a:ext uri="{FF2B5EF4-FFF2-40B4-BE49-F238E27FC236}">
                  <a16:creationId xmlns:a16="http://schemas.microsoft.com/office/drawing/2014/main" id="{16BE5112-0A6A-CB44-BBD5-9E6BBB68BE25}"/>
                </a:ext>
              </a:extLst>
            </p:cNvPr>
            <p:cNvSpPr>
              <a:spLocks/>
            </p:cNvSpPr>
            <p:nvPr/>
          </p:nvSpPr>
          <p:spPr bwMode="auto">
            <a:xfrm>
              <a:off x="2954338" y="3717925"/>
              <a:ext cx="30163" cy="136525"/>
            </a:xfrm>
            <a:custGeom>
              <a:avLst/>
              <a:gdLst>
                <a:gd name="T0" fmla="*/ 0 w 8"/>
                <a:gd name="T1" fmla="*/ 36 h 36"/>
                <a:gd name="T2" fmla="*/ 0 w 8"/>
                <a:gd name="T3" fmla="*/ 6 h 36"/>
                <a:gd name="T4" fmla="*/ 6 w 8"/>
                <a:gd name="T5" fmla="*/ 0 h 36"/>
                <a:gd name="T6" fmla="*/ 8 w 8"/>
                <a:gd name="T7" fmla="*/ 0 h 36"/>
              </a:gdLst>
              <a:ahLst/>
              <a:cxnLst>
                <a:cxn ang="0">
                  <a:pos x="T0" y="T1"/>
                </a:cxn>
                <a:cxn ang="0">
                  <a:pos x="T2" y="T3"/>
                </a:cxn>
                <a:cxn ang="0">
                  <a:pos x="T4" y="T5"/>
                </a:cxn>
                <a:cxn ang="0">
                  <a:pos x="T6" y="T7"/>
                </a:cxn>
              </a:cxnLst>
              <a:rect l="0" t="0" r="r" b="b"/>
              <a:pathLst>
                <a:path w="8" h="36">
                  <a:moveTo>
                    <a:pt x="0" y="36"/>
                  </a:moveTo>
                  <a:cubicBezTo>
                    <a:pt x="0" y="6"/>
                    <a:pt x="0" y="6"/>
                    <a:pt x="0" y="6"/>
                  </a:cubicBezTo>
                  <a:cubicBezTo>
                    <a:pt x="0" y="3"/>
                    <a:pt x="3" y="0"/>
                    <a:pt x="6" y="0"/>
                  </a:cubicBezTo>
                  <a:cubicBezTo>
                    <a:pt x="8" y="0"/>
                    <a:pt x="8" y="0"/>
                    <a:pt x="8"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1" name="Title 1">
            <a:extLst>
              <a:ext uri="{FF2B5EF4-FFF2-40B4-BE49-F238E27FC236}">
                <a16:creationId xmlns:a16="http://schemas.microsoft.com/office/drawing/2014/main" id="{1A871772-68A5-A140-81EA-7BDE1E6EE049}"/>
              </a:ext>
            </a:extLst>
          </p:cNvPr>
          <p:cNvSpPr txBox="1">
            <a:spLocks/>
          </p:cNvSpPr>
          <p:nvPr/>
        </p:nvSpPr>
        <p:spPr>
          <a:xfrm>
            <a:off x="1066799" y="2938039"/>
            <a:ext cx="3465001" cy="6647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4800" dirty="0">
                <a:solidFill>
                  <a:schemeClr val="bg1"/>
                </a:solidFill>
                <a:latin typeface="Segoe UI" panose="020B0502040204020203" pitchFamily="34" charset="0"/>
                <a:cs typeface="Segoe UI" panose="020B0502040204020203" pitchFamily="34" charset="0"/>
              </a:rPr>
              <a:t>Contents</a:t>
            </a:r>
          </a:p>
        </p:txBody>
      </p:sp>
      <p:sp>
        <p:nvSpPr>
          <p:cNvPr id="32" name="Title 1">
            <a:extLst>
              <a:ext uri="{FF2B5EF4-FFF2-40B4-BE49-F238E27FC236}">
                <a16:creationId xmlns:a16="http://schemas.microsoft.com/office/drawing/2014/main" id="{99B7A70D-3071-D644-B198-7CF1618E2F65}"/>
              </a:ext>
            </a:extLst>
          </p:cNvPr>
          <p:cNvSpPr txBox="1">
            <a:spLocks/>
          </p:cNvSpPr>
          <p:nvPr/>
        </p:nvSpPr>
        <p:spPr>
          <a:xfrm>
            <a:off x="5671791" y="1785497"/>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1</a:t>
            </a:r>
          </a:p>
        </p:txBody>
      </p:sp>
      <p:sp>
        <p:nvSpPr>
          <p:cNvPr id="33" name="Title 1">
            <a:extLst>
              <a:ext uri="{FF2B5EF4-FFF2-40B4-BE49-F238E27FC236}">
                <a16:creationId xmlns:a16="http://schemas.microsoft.com/office/drawing/2014/main" id="{11A187F7-15F8-A543-B33B-ED117730EF01}"/>
              </a:ext>
            </a:extLst>
          </p:cNvPr>
          <p:cNvSpPr txBox="1">
            <a:spLocks/>
          </p:cNvSpPr>
          <p:nvPr/>
        </p:nvSpPr>
        <p:spPr>
          <a:xfrm>
            <a:off x="6546376" y="1839354"/>
            <a:ext cx="2621701" cy="4431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3200" b="0" dirty="0">
                <a:solidFill>
                  <a:schemeClr val="tx2"/>
                </a:solidFill>
                <a:latin typeface="Segoe UI" panose="020B0502040204020203" pitchFamily="34" charset="0"/>
                <a:cs typeface="Segoe UI" panose="020B0502040204020203" pitchFamily="34" charset="0"/>
              </a:rPr>
              <a:t>项目介绍</a:t>
            </a:r>
            <a:endParaRPr lang="en-US" sz="3200" b="0" dirty="0">
              <a:solidFill>
                <a:schemeClr val="tx2"/>
              </a:solidFill>
              <a:latin typeface="Segoe UI" panose="020B0502040204020203" pitchFamily="34" charset="0"/>
              <a:cs typeface="Segoe UI" panose="020B0502040204020203" pitchFamily="34" charset="0"/>
            </a:endParaRPr>
          </a:p>
        </p:txBody>
      </p:sp>
      <p:sp>
        <p:nvSpPr>
          <p:cNvPr id="34" name="Title 1">
            <a:extLst>
              <a:ext uri="{FF2B5EF4-FFF2-40B4-BE49-F238E27FC236}">
                <a16:creationId xmlns:a16="http://schemas.microsoft.com/office/drawing/2014/main" id="{E09DCB6F-5CAB-4F4B-9D09-4019A7E989A6}"/>
              </a:ext>
            </a:extLst>
          </p:cNvPr>
          <p:cNvSpPr txBox="1">
            <a:spLocks/>
          </p:cNvSpPr>
          <p:nvPr/>
        </p:nvSpPr>
        <p:spPr>
          <a:xfrm>
            <a:off x="5668728" y="3181062"/>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2</a:t>
            </a:r>
          </a:p>
        </p:txBody>
      </p:sp>
      <p:sp>
        <p:nvSpPr>
          <p:cNvPr id="35" name="Title 1">
            <a:extLst>
              <a:ext uri="{FF2B5EF4-FFF2-40B4-BE49-F238E27FC236}">
                <a16:creationId xmlns:a16="http://schemas.microsoft.com/office/drawing/2014/main" id="{B194D348-B9C0-D044-B1C8-E3F4140D1724}"/>
              </a:ext>
            </a:extLst>
          </p:cNvPr>
          <p:cNvSpPr txBox="1">
            <a:spLocks/>
          </p:cNvSpPr>
          <p:nvPr/>
        </p:nvSpPr>
        <p:spPr>
          <a:xfrm>
            <a:off x="6545525" y="3187338"/>
            <a:ext cx="2404436" cy="4431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3200" b="0" dirty="0">
                <a:solidFill>
                  <a:schemeClr val="tx2"/>
                </a:solidFill>
                <a:latin typeface="Segoe UI" panose="020B0502040204020203" pitchFamily="34" charset="0"/>
                <a:cs typeface="Segoe UI" panose="020B0502040204020203" pitchFamily="34" charset="0"/>
              </a:rPr>
              <a:t>技术依据</a:t>
            </a:r>
            <a:endParaRPr lang="en-US" sz="3200" b="0" dirty="0">
              <a:solidFill>
                <a:schemeClr val="tx2"/>
              </a:solidFill>
              <a:latin typeface="Segoe UI" panose="020B0502040204020203" pitchFamily="34" charset="0"/>
              <a:cs typeface="Segoe UI" panose="020B0502040204020203" pitchFamily="34" charset="0"/>
            </a:endParaRPr>
          </a:p>
        </p:txBody>
      </p:sp>
      <p:sp>
        <p:nvSpPr>
          <p:cNvPr id="36" name="Title 1">
            <a:extLst>
              <a:ext uri="{FF2B5EF4-FFF2-40B4-BE49-F238E27FC236}">
                <a16:creationId xmlns:a16="http://schemas.microsoft.com/office/drawing/2014/main" id="{06559FC0-949D-9A4D-AB73-8B1546769D48}"/>
              </a:ext>
            </a:extLst>
          </p:cNvPr>
          <p:cNvSpPr txBox="1">
            <a:spLocks/>
          </p:cNvSpPr>
          <p:nvPr/>
        </p:nvSpPr>
        <p:spPr>
          <a:xfrm>
            <a:off x="5668728" y="4702217"/>
            <a:ext cx="586724"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i="1" dirty="0">
                <a:solidFill>
                  <a:srgbClr val="105B97"/>
                </a:solidFill>
                <a:latin typeface="Segoe UI" panose="020B0502040204020203" pitchFamily="34" charset="0"/>
                <a:cs typeface="Segoe UI" panose="020B0502040204020203" pitchFamily="34" charset="0"/>
              </a:rPr>
              <a:t>3</a:t>
            </a:r>
          </a:p>
        </p:txBody>
      </p:sp>
      <p:sp>
        <p:nvSpPr>
          <p:cNvPr id="37" name="Title 1">
            <a:extLst>
              <a:ext uri="{FF2B5EF4-FFF2-40B4-BE49-F238E27FC236}">
                <a16:creationId xmlns:a16="http://schemas.microsoft.com/office/drawing/2014/main" id="{27DF73B7-1777-A448-886F-E6EA6685539E}"/>
              </a:ext>
            </a:extLst>
          </p:cNvPr>
          <p:cNvSpPr txBox="1">
            <a:spLocks/>
          </p:cNvSpPr>
          <p:nvPr/>
        </p:nvSpPr>
        <p:spPr>
          <a:xfrm>
            <a:off x="6354177" y="4729917"/>
            <a:ext cx="3629159" cy="4431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3200" b="0" dirty="0">
                <a:solidFill>
                  <a:schemeClr val="tx2"/>
                </a:solidFill>
                <a:latin typeface="Segoe UI" panose="020B0502040204020203" pitchFamily="34" charset="0"/>
                <a:cs typeface="Segoe UI" panose="020B0502040204020203" pitchFamily="34" charset="0"/>
              </a:rPr>
              <a:t>创新点与前景分析</a:t>
            </a:r>
            <a:endParaRPr lang="en-US" sz="3200" b="0" dirty="0">
              <a:solidFill>
                <a:schemeClr val="tx2"/>
              </a:solidFill>
              <a:latin typeface="Segoe UI" panose="020B0502040204020203" pitchFamily="34" charset="0"/>
              <a:cs typeface="Segoe UI" panose="020B0502040204020203" pitchFamily="34" charset="0"/>
            </a:endParaRPr>
          </a:p>
        </p:txBody>
      </p:sp>
      <p:cxnSp>
        <p:nvCxnSpPr>
          <p:cNvPr id="44" name="Straight Connector 43">
            <a:extLst>
              <a:ext uri="{FF2B5EF4-FFF2-40B4-BE49-F238E27FC236}">
                <a16:creationId xmlns:a16="http://schemas.microsoft.com/office/drawing/2014/main" id="{49A93B0B-D38B-1149-A15D-571B2A004BDD}"/>
              </a:ext>
            </a:extLst>
          </p:cNvPr>
          <p:cNvCxnSpPr>
            <a:cxnSpLocks/>
          </p:cNvCxnSpPr>
          <p:nvPr/>
        </p:nvCxnSpPr>
        <p:spPr>
          <a:xfrm>
            <a:off x="5668728" y="2621527"/>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EA391E-C0BC-3543-A35A-4B681AC7817C}"/>
              </a:ext>
            </a:extLst>
          </p:cNvPr>
          <p:cNvCxnSpPr>
            <a:cxnSpLocks/>
          </p:cNvCxnSpPr>
          <p:nvPr/>
        </p:nvCxnSpPr>
        <p:spPr>
          <a:xfrm>
            <a:off x="5668728" y="4273358"/>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15CC6D-62FC-E943-9183-37AC665660D6}"/>
              </a:ext>
            </a:extLst>
          </p:cNvPr>
          <p:cNvCxnSpPr>
            <a:cxnSpLocks/>
          </p:cNvCxnSpPr>
          <p:nvPr/>
        </p:nvCxnSpPr>
        <p:spPr>
          <a:xfrm>
            <a:off x="8717701" y="2621527"/>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BE2E89F-E5E0-6C44-8321-2C30BE5326C5}"/>
              </a:ext>
            </a:extLst>
          </p:cNvPr>
          <p:cNvCxnSpPr>
            <a:cxnSpLocks/>
          </p:cNvCxnSpPr>
          <p:nvPr/>
        </p:nvCxnSpPr>
        <p:spPr>
          <a:xfrm>
            <a:off x="8717701" y="4273358"/>
            <a:ext cx="24078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49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59A33C-752A-BA43-8624-A7768D0783F0}"/>
              </a:ext>
            </a:extLst>
          </p:cNvPr>
          <p:cNvGraphicFramePr>
            <a:graphicFrameLocks noChangeAspect="1"/>
          </p:cNvGraphicFramePr>
          <p:nvPr>
            <p:custDataLst>
              <p:tags r:id="rId1"/>
            </p:custDataLst>
            <p:extLst>
              <p:ext uri="{D42A27DB-BD31-4B8C-83A1-F6EECF244321}">
                <p14:modId xmlns:p14="http://schemas.microsoft.com/office/powerpoint/2010/main" val="29323806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2B0DB00-E72B-1E44-8CB4-6C1B6C910B3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pic>
        <p:nvPicPr>
          <p:cNvPr id="71" name="Picture 70">
            <a:extLst>
              <a:ext uri="{FF2B5EF4-FFF2-40B4-BE49-F238E27FC236}">
                <a16:creationId xmlns:a16="http://schemas.microsoft.com/office/drawing/2014/main" id="{7FA7E07C-F1EF-D442-8B1A-4EAA8C74892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2081" t="870" b="5365"/>
          <a:stretch/>
        </p:blipFill>
        <p:spPr>
          <a:xfrm>
            <a:off x="5199529" y="1524000"/>
            <a:ext cx="6992470" cy="4724400"/>
          </a:xfrm>
          <a:custGeom>
            <a:avLst/>
            <a:gdLst>
              <a:gd name="connsiteX0" fmla="*/ 464692 w 6992470"/>
              <a:gd name="connsiteY0" fmla="*/ 0 h 4724400"/>
              <a:gd name="connsiteX1" fmla="*/ 6992470 w 6992470"/>
              <a:gd name="connsiteY1" fmla="*/ 0 h 4724400"/>
              <a:gd name="connsiteX2" fmla="*/ 6992470 w 6992470"/>
              <a:gd name="connsiteY2" fmla="*/ 4724400 h 4724400"/>
              <a:gd name="connsiteX3" fmla="*/ 464692 w 6992470"/>
              <a:gd name="connsiteY3" fmla="*/ 4724400 h 4724400"/>
              <a:gd name="connsiteX4" fmla="*/ 0 w 6992470"/>
              <a:gd name="connsiteY4" fmla="*/ 4259708 h 4724400"/>
              <a:gd name="connsiteX5" fmla="*/ 0 w 6992470"/>
              <a:gd name="connsiteY5" fmla="*/ 464692 h 4724400"/>
              <a:gd name="connsiteX6" fmla="*/ 464692 w 6992470"/>
              <a:gd name="connsiteY6"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2470" h="4724400">
                <a:moveTo>
                  <a:pt x="464692" y="0"/>
                </a:moveTo>
                <a:lnTo>
                  <a:pt x="6992470" y="0"/>
                </a:lnTo>
                <a:lnTo>
                  <a:pt x="6992470" y="4724400"/>
                </a:lnTo>
                <a:lnTo>
                  <a:pt x="464692" y="4724400"/>
                </a:lnTo>
                <a:cubicBezTo>
                  <a:pt x="208050" y="4724400"/>
                  <a:pt x="0" y="4516350"/>
                  <a:pt x="0" y="4259708"/>
                </a:cubicBezTo>
                <a:lnTo>
                  <a:pt x="0" y="464692"/>
                </a:lnTo>
                <a:cubicBezTo>
                  <a:pt x="0" y="208050"/>
                  <a:pt x="208050" y="0"/>
                  <a:pt x="464692" y="0"/>
                </a:cubicBezTo>
                <a:close/>
              </a:path>
            </a:pathLst>
          </a:custGeom>
        </p:spPr>
      </p:pic>
      <p:sp>
        <p:nvSpPr>
          <p:cNvPr id="67" name="Freeform 66">
            <a:extLst>
              <a:ext uri="{FF2B5EF4-FFF2-40B4-BE49-F238E27FC236}">
                <a16:creationId xmlns:a16="http://schemas.microsoft.com/office/drawing/2014/main" id="{1B0C603A-4882-A141-B249-02C302122D5A}"/>
              </a:ext>
            </a:extLst>
          </p:cNvPr>
          <p:cNvSpPr/>
          <p:nvPr/>
        </p:nvSpPr>
        <p:spPr>
          <a:xfrm>
            <a:off x="5199530" y="1524000"/>
            <a:ext cx="6992471" cy="4724400"/>
          </a:xfrm>
          <a:custGeom>
            <a:avLst/>
            <a:gdLst>
              <a:gd name="connsiteX0" fmla="*/ 464692 w 6992471"/>
              <a:gd name="connsiteY0" fmla="*/ 0 h 4724400"/>
              <a:gd name="connsiteX1" fmla="*/ 6992471 w 6992471"/>
              <a:gd name="connsiteY1" fmla="*/ 0 h 4724400"/>
              <a:gd name="connsiteX2" fmla="*/ 6992471 w 6992471"/>
              <a:gd name="connsiteY2" fmla="*/ 4724400 h 4724400"/>
              <a:gd name="connsiteX3" fmla="*/ 464692 w 6992471"/>
              <a:gd name="connsiteY3" fmla="*/ 4724400 h 4724400"/>
              <a:gd name="connsiteX4" fmla="*/ 0 w 6992471"/>
              <a:gd name="connsiteY4" fmla="*/ 4259708 h 4724400"/>
              <a:gd name="connsiteX5" fmla="*/ 0 w 6992471"/>
              <a:gd name="connsiteY5" fmla="*/ 464692 h 4724400"/>
              <a:gd name="connsiteX6" fmla="*/ 464692 w 6992471"/>
              <a:gd name="connsiteY6"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2471" h="4724400">
                <a:moveTo>
                  <a:pt x="464692" y="0"/>
                </a:moveTo>
                <a:lnTo>
                  <a:pt x="6992471" y="0"/>
                </a:lnTo>
                <a:lnTo>
                  <a:pt x="6992471" y="4724400"/>
                </a:lnTo>
                <a:lnTo>
                  <a:pt x="464692" y="4724400"/>
                </a:lnTo>
                <a:cubicBezTo>
                  <a:pt x="208050" y="4724400"/>
                  <a:pt x="0" y="4516350"/>
                  <a:pt x="0" y="4259708"/>
                </a:cubicBezTo>
                <a:lnTo>
                  <a:pt x="0" y="464692"/>
                </a:lnTo>
                <a:cubicBezTo>
                  <a:pt x="0" y="208050"/>
                  <a:pt x="208050" y="0"/>
                  <a:pt x="464692" y="0"/>
                </a:cubicBezTo>
                <a:close/>
              </a:path>
            </a:pathLst>
          </a:cu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C56DCDBF-D9B4-8144-B2B5-53E4A8847A26}"/>
              </a:ext>
            </a:extLst>
          </p:cNvPr>
          <p:cNvSpPr>
            <a:spLocks noGrp="1"/>
          </p:cNvSpPr>
          <p:nvPr>
            <p:ph type="title"/>
          </p:nvPr>
        </p:nvSpPr>
        <p:spPr/>
        <p:txBody>
          <a:bodyPr/>
          <a:lstStyle/>
          <a:p>
            <a:r>
              <a:rPr lang="zh-CN" altLang="en-US" sz="4400" dirty="0">
                <a:solidFill>
                  <a:schemeClr val="accent2">
                    <a:lumMod val="75000"/>
                  </a:schemeClr>
                </a:solidFill>
                <a:latin typeface="+mn-ea"/>
                <a:ea typeface="+mn-ea"/>
              </a:rPr>
              <a:t>项目介绍</a:t>
            </a:r>
            <a:r>
              <a:rPr lang="en-US" altLang="zh-CN" sz="4400" dirty="0">
                <a:solidFill>
                  <a:schemeClr val="accent2">
                    <a:lumMod val="75000"/>
                  </a:schemeClr>
                </a:solidFill>
                <a:latin typeface="+mn-ea"/>
                <a:ea typeface="+mn-ea"/>
              </a:rPr>
              <a:t>——Rust</a:t>
            </a:r>
            <a:endParaRPr lang="en-US" dirty="0"/>
          </a:p>
        </p:txBody>
      </p:sp>
      <p:sp>
        <p:nvSpPr>
          <p:cNvPr id="6" name="Rounded Rectangle 5">
            <a:extLst>
              <a:ext uri="{FF2B5EF4-FFF2-40B4-BE49-F238E27FC236}">
                <a16:creationId xmlns:a16="http://schemas.microsoft.com/office/drawing/2014/main" id="{18E95CD4-7028-5648-B2DC-63C00E231192}"/>
              </a:ext>
            </a:extLst>
          </p:cNvPr>
          <p:cNvSpPr/>
          <p:nvPr/>
        </p:nvSpPr>
        <p:spPr>
          <a:xfrm>
            <a:off x="4812645" y="1948070"/>
            <a:ext cx="773768" cy="3876261"/>
          </a:xfrm>
          <a:prstGeom prst="roundRect">
            <a:avLst>
              <a:gd name="adj" fmla="val 50000"/>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8" name="Rectangle 7">
            <a:extLst>
              <a:ext uri="{FF2B5EF4-FFF2-40B4-BE49-F238E27FC236}">
                <a16:creationId xmlns:a16="http://schemas.microsoft.com/office/drawing/2014/main" id="{58FE259A-EE1B-FC4D-89DD-C314AF91A59E}"/>
              </a:ext>
            </a:extLst>
          </p:cNvPr>
          <p:cNvSpPr/>
          <p:nvPr/>
        </p:nvSpPr>
        <p:spPr>
          <a:xfrm>
            <a:off x="5801053" y="2123006"/>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内存安全性：</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通过所有权系统、借用检查器和生命周期管理等机制，确保在编译时避免内存安全问题，如空指针、野指针、数据竞争等</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84FCDD02-B361-6442-8058-B5CC9993F834}"/>
              </a:ext>
            </a:extLst>
          </p:cNvPr>
          <p:cNvGrpSpPr/>
          <p:nvPr/>
        </p:nvGrpSpPr>
        <p:grpSpPr>
          <a:xfrm>
            <a:off x="5027285" y="2165412"/>
            <a:ext cx="344488" cy="346075"/>
            <a:chOff x="2678113" y="6364288"/>
            <a:chExt cx="344488" cy="346075"/>
          </a:xfrm>
        </p:grpSpPr>
        <p:sp>
          <p:nvSpPr>
            <p:cNvPr id="10" name="Freeform 304">
              <a:extLst>
                <a:ext uri="{FF2B5EF4-FFF2-40B4-BE49-F238E27FC236}">
                  <a16:creationId xmlns:a16="http://schemas.microsoft.com/office/drawing/2014/main" id="{3D4E553A-8151-1E45-9928-6E6260B7525A}"/>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Oval 305">
              <a:extLst>
                <a:ext uri="{FF2B5EF4-FFF2-40B4-BE49-F238E27FC236}">
                  <a16:creationId xmlns:a16="http://schemas.microsoft.com/office/drawing/2014/main" id="{2A3DDE9C-73EE-3848-BE6C-D7CE25E1C035}"/>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4" name="Rectangle 13">
            <a:extLst>
              <a:ext uri="{FF2B5EF4-FFF2-40B4-BE49-F238E27FC236}">
                <a16:creationId xmlns:a16="http://schemas.microsoft.com/office/drawing/2014/main" id="{7857F1E2-A623-3541-9DC2-1EB44E5ECB77}"/>
              </a:ext>
            </a:extLst>
          </p:cNvPr>
          <p:cNvSpPr/>
          <p:nvPr/>
        </p:nvSpPr>
        <p:spPr>
          <a:xfrm>
            <a:off x="5801053" y="2897159"/>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并发性：</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内置了轻量级的线程模型和消息传递机制，使并发编程更加容易和安全</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15" name="Group 14">
            <a:extLst>
              <a:ext uri="{FF2B5EF4-FFF2-40B4-BE49-F238E27FC236}">
                <a16:creationId xmlns:a16="http://schemas.microsoft.com/office/drawing/2014/main" id="{B0775C5E-35C9-E84C-87DF-9D25D061A814}"/>
              </a:ext>
            </a:extLst>
          </p:cNvPr>
          <p:cNvGrpSpPr/>
          <p:nvPr/>
        </p:nvGrpSpPr>
        <p:grpSpPr>
          <a:xfrm>
            <a:off x="5027285" y="2939565"/>
            <a:ext cx="344488" cy="346075"/>
            <a:chOff x="2678113" y="6364288"/>
            <a:chExt cx="344488" cy="346075"/>
          </a:xfrm>
        </p:grpSpPr>
        <p:sp>
          <p:nvSpPr>
            <p:cNvPr id="16" name="Freeform 304">
              <a:extLst>
                <a:ext uri="{FF2B5EF4-FFF2-40B4-BE49-F238E27FC236}">
                  <a16:creationId xmlns:a16="http://schemas.microsoft.com/office/drawing/2014/main" id="{F79FBDD5-C0D9-D445-84EB-DE77425065BB}"/>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Oval 305">
              <a:extLst>
                <a:ext uri="{FF2B5EF4-FFF2-40B4-BE49-F238E27FC236}">
                  <a16:creationId xmlns:a16="http://schemas.microsoft.com/office/drawing/2014/main" id="{B0231B76-6BD4-3C4F-9F1F-675F1836EBDE}"/>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9" name="Rectangle 18">
            <a:extLst>
              <a:ext uri="{FF2B5EF4-FFF2-40B4-BE49-F238E27FC236}">
                <a16:creationId xmlns:a16="http://schemas.microsoft.com/office/drawing/2014/main" id="{8181C048-EBF4-6547-92A4-8AB5FDC88E62}"/>
              </a:ext>
            </a:extLst>
          </p:cNvPr>
          <p:cNvSpPr/>
          <p:nvPr/>
        </p:nvSpPr>
        <p:spPr>
          <a:xfrm>
            <a:off x="5801053" y="3671312"/>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性能：</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的性能与</a:t>
            </a:r>
            <a:r>
              <a:rPr lang="en-US" altLang="zh-CN" sz="1400" dirty="0">
                <a:solidFill>
                  <a:schemeClr val="bg1"/>
                </a:solidFill>
                <a:latin typeface="Segoe UI" panose="020B0502040204020203" pitchFamily="34" charset="0"/>
                <a:cs typeface="Segoe UI" panose="020B0502040204020203" pitchFamily="34" charset="0"/>
              </a:rPr>
              <a:t>C/C++</a:t>
            </a:r>
            <a:r>
              <a:rPr lang="zh-CN" altLang="en-US" sz="1400" dirty="0">
                <a:solidFill>
                  <a:schemeClr val="bg1"/>
                </a:solidFill>
                <a:latin typeface="Segoe UI" panose="020B0502040204020203" pitchFamily="34" charset="0"/>
                <a:cs typeface="Segoe UI" panose="020B0502040204020203" pitchFamily="34" charset="0"/>
              </a:rPr>
              <a:t>相当，甚至在某些情况下更好。它通过零成本抽象和内联优化等技术实现高性能</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DA8E1C00-6EBF-F044-87F3-A697BAD3210F}"/>
              </a:ext>
            </a:extLst>
          </p:cNvPr>
          <p:cNvGrpSpPr/>
          <p:nvPr/>
        </p:nvGrpSpPr>
        <p:grpSpPr>
          <a:xfrm>
            <a:off x="5027285" y="3713718"/>
            <a:ext cx="344488" cy="346075"/>
            <a:chOff x="2678113" y="6364288"/>
            <a:chExt cx="344488" cy="346075"/>
          </a:xfrm>
        </p:grpSpPr>
        <p:sp>
          <p:nvSpPr>
            <p:cNvPr id="21" name="Freeform 304">
              <a:extLst>
                <a:ext uri="{FF2B5EF4-FFF2-40B4-BE49-F238E27FC236}">
                  <a16:creationId xmlns:a16="http://schemas.microsoft.com/office/drawing/2014/main" id="{3A8F87EC-002E-4E4B-B551-A1634363FA97}"/>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Oval 305">
              <a:extLst>
                <a:ext uri="{FF2B5EF4-FFF2-40B4-BE49-F238E27FC236}">
                  <a16:creationId xmlns:a16="http://schemas.microsoft.com/office/drawing/2014/main" id="{16E3AAEA-9687-C34F-853E-50E6D883BF95}"/>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4" name="Rectangle 23">
            <a:extLst>
              <a:ext uri="{FF2B5EF4-FFF2-40B4-BE49-F238E27FC236}">
                <a16:creationId xmlns:a16="http://schemas.microsoft.com/office/drawing/2014/main" id="{9F52A869-F025-AA4A-B394-41D4C8F270A6}"/>
              </a:ext>
            </a:extLst>
          </p:cNvPr>
          <p:cNvSpPr/>
          <p:nvPr/>
        </p:nvSpPr>
        <p:spPr>
          <a:xfrm>
            <a:off x="5801053" y="4445465"/>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模式匹配：</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拥有强大的模式匹配功能，可用于处理复杂的数据结构和状态转换，使代码更加清晰和可维护。</a:t>
            </a:r>
            <a:endParaRPr lang="en-US" sz="1400" dirty="0">
              <a:solidFill>
                <a:schemeClr val="bg1"/>
              </a:solidFill>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3E77B881-7550-C545-B7CB-FFA1AA8B579B}"/>
              </a:ext>
            </a:extLst>
          </p:cNvPr>
          <p:cNvGrpSpPr/>
          <p:nvPr/>
        </p:nvGrpSpPr>
        <p:grpSpPr>
          <a:xfrm>
            <a:off x="5027285" y="4487871"/>
            <a:ext cx="344488" cy="346075"/>
            <a:chOff x="2678113" y="6364288"/>
            <a:chExt cx="344488" cy="346075"/>
          </a:xfrm>
        </p:grpSpPr>
        <p:sp>
          <p:nvSpPr>
            <p:cNvPr id="26" name="Freeform 304">
              <a:extLst>
                <a:ext uri="{FF2B5EF4-FFF2-40B4-BE49-F238E27FC236}">
                  <a16:creationId xmlns:a16="http://schemas.microsoft.com/office/drawing/2014/main" id="{30021830-FE88-654F-8724-691C54423B1F}"/>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Oval 305">
              <a:extLst>
                <a:ext uri="{FF2B5EF4-FFF2-40B4-BE49-F238E27FC236}">
                  <a16:creationId xmlns:a16="http://schemas.microsoft.com/office/drawing/2014/main" id="{27E0D769-B84D-F140-93F3-F15B76C0C8CC}"/>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9" name="Rectangle 28">
            <a:extLst>
              <a:ext uri="{FF2B5EF4-FFF2-40B4-BE49-F238E27FC236}">
                <a16:creationId xmlns:a16="http://schemas.microsoft.com/office/drawing/2014/main" id="{86254ABA-10E2-F24D-B1C2-99A18B011CC7}"/>
              </a:ext>
            </a:extLst>
          </p:cNvPr>
          <p:cNvSpPr/>
          <p:nvPr/>
        </p:nvSpPr>
        <p:spPr>
          <a:xfrm>
            <a:off x="5801053" y="5219619"/>
            <a:ext cx="5857547" cy="430887"/>
          </a:xfrm>
          <a:prstGeom prst="rect">
            <a:avLst/>
          </a:prstGeom>
        </p:spPr>
        <p:txBody>
          <a:bodyPr wrap="square" lIns="0" tIns="0" rIns="0" bIns="0">
            <a:spAutoFit/>
          </a:bodyPr>
          <a:lstStyle/>
          <a:p>
            <a:r>
              <a:rPr lang="zh-CN" altLang="en-US" sz="1400" dirty="0">
                <a:solidFill>
                  <a:schemeClr val="bg1"/>
                </a:solidFill>
                <a:latin typeface="Segoe UI" panose="020B0502040204020203" pitchFamily="34" charset="0"/>
                <a:cs typeface="Segoe UI" panose="020B0502040204020203" pitchFamily="34" charset="0"/>
              </a:rPr>
              <a:t>生态系统：</a:t>
            </a:r>
            <a:r>
              <a:rPr lang="en-US" altLang="zh-CN" sz="1400" dirty="0">
                <a:solidFill>
                  <a:schemeClr val="bg1"/>
                </a:solidFill>
                <a:latin typeface="Segoe UI" panose="020B0502040204020203" pitchFamily="34" charset="0"/>
                <a:cs typeface="Segoe UI" panose="020B0502040204020203" pitchFamily="34" charset="0"/>
              </a:rPr>
              <a:t>Rust</a:t>
            </a:r>
            <a:r>
              <a:rPr lang="zh-CN" altLang="en-US" sz="1400" dirty="0">
                <a:solidFill>
                  <a:schemeClr val="bg1"/>
                </a:solidFill>
                <a:latin typeface="Segoe UI" panose="020B0502040204020203" pitchFamily="34" charset="0"/>
                <a:cs typeface="Segoe UI" panose="020B0502040204020203" pitchFamily="34" charset="0"/>
              </a:rPr>
              <a:t>拥有活跃的社区和丰富的库，可以轻松地与其他语言进行集成，并提供各种功能强大的工具和框架，如</a:t>
            </a:r>
            <a:r>
              <a:rPr lang="en-US" altLang="zh-CN" sz="1400" dirty="0">
                <a:solidFill>
                  <a:schemeClr val="bg1"/>
                </a:solidFill>
                <a:latin typeface="Segoe UI" panose="020B0502040204020203" pitchFamily="34" charset="0"/>
                <a:cs typeface="Segoe UI" panose="020B0502040204020203" pitchFamily="34" charset="0"/>
              </a:rPr>
              <a:t>Cargo</a:t>
            </a:r>
            <a:r>
              <a:rPr lang="zh-CN" altLang="en-US" sz="1400" dirty="0">
                <a:solidFill>
                  <a:schemeClr val="bg1"/>
                </a:solidFill>
                <a:latin typeface="Segoe UI" panose="020B0502040204020203" pitchFamily="34" charset="0"/>
                <a:cs typeface="Segoe UI" panose="020B0502040204020203" pitchFamily="34" charset="0"/>
              </a:rPr>
              <a:t>构建系统等。</a:t>
            </a:r>
            <a:endParaRPr lang="en-US" altLang="zh-CN" sz="1400" dirty="0">
              <a:solidFill>
                <a:schemeClr val="bg1"/>
              </a:solidFill>
              <a:latin typeface="Segoe UI" panose="020B0502040204020203" pitchFamily="34" charset="0"/>
              <a:cs typeface="Segoe UI" panose="020B0502040204020203" pitchFamily="34" charset="0"/>
            </a:endParaRPr>
          </a:p>
        </p:txBody>
      </p:sp>
      <p:grpSp>
        <p:nvGrpSpPr>
          <p:cNvPr id="30" name="Group 29">
            <a:extLst>
              <a:ext uri="{FF2B5EF4-FFF2-40B4-BE49-F238E27FC236}">
                <a16:creationId xmlns:a16="http://schemas.microsoft.com/office/drawing/2014/main" id="{8905D9EB-8FCE-8D45-AAE8-F46ADFD4477B}"/>
              </a:ext>
            </a:extLst>
          </p:cNvPr>
          <p:cNvGrpSpPr/>
          <p:nvPr/>
        </p:nvGrpSpPr>
        <p:grpSpPr>
          <a:xfrm>
            <a:off x="5027285" y="5262025"/>
            <a:ext cx="344488" cy="346075"/>
            <a:chOff x="2678113" y="6364288"/>
            <a:chExt cx="344488" cy="346075"/>
          </a:xfrm>
        </p:grpSpPr>
        <p:sp>
          <p:nvSpPr>
            <p:cNvPr id="31" name="Freeform 304">
              <a:extLst>
                <a:ext uri="{FF2B5EF4-FFF2-40B4-BE49-F238E27FC236}">
                  <a16:creationId xmlns:a16="http://schemas.microsoft.com/office/drawing/2014/main" id="{99A22395-21DD-144A-836C-C21353555414}"/>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Oval 305">
              <a:extLst>
                <a:ext uri="{FF2B5EF4-FFF2-40B4-BE49-F238E27FC236}">
                  <a16:creationId xmlns:a16="http://schemas.microsoft.com/office/drawing/2014/main" id="{0714544D-AE73-314C-AFF6-F2148A258556}"/>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 name="Title 1">
            <a:extLst>
              <a:ext uri="{FF2B5EF4-FFF2-40B4-BE49-F238E27FC236}">
                <a16:creationId xmlns:a16="http://schemas.microsoft.com/office/drawing/2014/main" id="{F3307900-46DB-A74C-9D14-A2503B792814}"/>
              </a:ext>
            </a:extLst>
          </p:cNvPr>
          <p:cNvSpPr txBox="1">
            <a:spLocks/>
          </p:cNvSpPr>
          <p:nvPr/>
        </p:nvSpPr>
        <p:spPr>
          <a:xfrm>
            <a:off x="699073" y="3693311"/>
            <a:ext cx="3067879" cy="193899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altLang="zh-CN" sz="1400" b="0" dirty="0">
                <a:latin typeface="+mn-ea"/>
                <a:ea typeface="+mn-ea"/>
                <a:cs typeface="Segoe UI" panose="020B0502040204020203" pitchFamily="34" charset="0"/>
              </a:rPr>
              <a:t>Rust </a:t>
            </a:r>
            <a:r>
              <a:rPr lang="zh-CN" altLang="en-US" sz="1400" b="0" dirty="0">
                <a:latin typeface="+mn-ea"/>
                <a:ea typeface="+mn-ea"/>
                <a:cs typeface="Segoe UI" panose="020B0502040204020203" pitchFamily="34" charset="0"/>
              </a:rPr>
              <a:t>是一门系统级别的编程语言，它旨在解决</a:t>
            </a:r>
            <a:r>
              <a:rPr lang="en-US" altLang="zh-CN" sz="1400" b="0" dirty="0">
                <a:latin typeface="+mn-ea"/>
                <a:ea typeface="+mn-ea"/>
                <a:cs typeface="Segoe UI" panose="020B0502040204020203" pitchFamily="34" charset="0"/>
              </a:rPr>
              <a:t>C/C++</a:t>
            </a:r>
            <a:r>
              <a:rPr lang="zh-CN" altLang="en-US" sz="1400" b="0" dirty="0">
                <a:latin typeface="+mn-ea"/>
                <a:ea typeface="+mn-ea"/>
                <a:cs typeface="Segoe UI" panose="020B0502040204020203" pitchFamily="34" charset="0"/>
              </a:rPr>
              <a:t>等语言在系统级编程中常见的安全性和并发性等问题。</a:t>
            </a:r>
          </a:p>
          <a:p>
            <a:endParaRPr lang="zh-CN" altLang="en-US" sz="1400" b="0" dirty="0">
              <a:latin typeface="+mn-ea"/>
              <a:ea typeface="+mn-ea"/>
              <a:cs typeface="Segoe UI" panose="020B0502040204020203" pitchFamily="34" charset="0"/>
            </a:endParaRPr>
          </a:p>
          <a:p>
            <a:r>
              <a:rPr lang="zh-CN" altLang="en-US" sz="1400" b="0" dirty="0">
                <a:latin typeface="+mn-ea"/>
                <a:ea typeface="+mn-ea"/>
                <a:cs typeface="Segoe UI" panose="020B0502040204020203" pitchFamily="34" charset="0"/>
              </a:rPr>
              <a:t>传统的系统级编程语言如</a:t>
            </a:r>
            <a:r>
              <a:rPr lang="en-US" altLang="zh-CN" sz="1400" b="0" dirty="0">
                <a:latin typeface="+mn-ea"/>
                <a:ea typeface="+mn-ea"/>
                <a:cs typeface="Segoe UI" panose="020B0502040204020203" pitchFamily="34" charset="0"/>
              </a:rPr>
              <a:t>C/C++</a:t>
            </a:r>
            <a:r>
              <a:rPr lang="zh-CN" altLang="en-US" sz="1400" b="0" dirty="0">
                <a:latin typeface="+mn-ea"/>
                <a:ea typeface="+mn-ea"/>
                <a:cs typeface="Segoe UI" panose="020B0502040204020203" pitchFamily="34" charset="0"/>
              </a:rPr>
              <a:t>在处理内存安全性和并发性时存在许多挑战，如空指针、数据竞争等问题。而</a:t>
            </a:r>
            <a:r>
              <a:rPr lang="en-US" altLang="zh-CN" sz="1400" b="0" dirty="0">
                <a:latin typeface="+mn-ea"/>
                <a:ea typeface="+mn-ea"/>
                <a:cs typeface="Segoe UI" panose="020B0502040204020203" pitchFamily="34" charset="0"/>
              </a:rPr>
              <a:t>Rust</a:t>
            </a:r>
            <a:r>
              <a:rPr lang="zh-CN" altLang="en-US" sz="1400" b="0" dirty="0">
                <a:latin typeface="+mn-ea"/>
                <a:ea typeface="+mn-ea"/>
                <a:cs typeface="Segoe UI" panose="020B0502040204020203" pitchFamily="34" charset="0"/>
              </a:rPr>
              <a:t>的设计目标之一是通过强大的类型系统和所有权机制解决这些问题，提高代码的安全性和可靠性。</a:t>
            </a:r>
            <a:endParaRPr lang="en-US" sz="1400" b="0" dirty="0">
              <a:latin typeface="+mn-ea"/>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2E01A4C2-7E06-814F-90D5-078B503B279B}"/>
              </a:ext>
            </a:extLst>
          </p:cNvPr>
          <p:cNvCxnSpPr/>
          <p:nvPr/>
        </p:nvCxnSpPr>
        <p:spPr>
          <a:xfrm>
            <a:off x="5801053" y="2725526"/>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A3160E5-25D5-CC4F-A151-9C9B1864C655}"/>
              </a:ext>
            </a:extLst>
          </p:cNvPr>
          <p:cNvCxnSpPr/>
          <p:nvPr/>
        </p:nvCxnSpPr>
        <p:spPr>
          <a:xfrm>
            <a:off x="5801053" y="3499679"/>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CBE732-26CA-3C40-AD13-C3442DBE712F}"/>
              </a:ext>
            </a:extLst>
          </p:cNvPr>
          <p:cNvCxnSpPr/>
          <p:nvPr/>
        </p:nvCxnSpPr>
        <p:spPr>
          <a:xfrm>
            <a:off x="5801053" y="4273832"/>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BA45689-F142-C74B-8792-F7E07AEB8736}"/>
              </a:ext>
            </a:extLst>
          </p:cNvPr>
          <p:cNvCxnSpPr/>
          <p:nvPr/>
        </p:nvCxnSpPr>
        <p:spPr>
          <a:xfrm>
            <a:off x="5801053" y="5047986"/>
            <a:ext cx="6390947"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E75AEC2-22B9-9F14-7A03-CA892FF19C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407" y="1443562"/>
            <a:ext cx="1981054" cy="1987680"/>
          </a:xfrm>
          <a:prstGeom prst="rect">
            <a:avLst/>
          </a:prstGeom>
        </p:spPr>
      </p:pic>
    </p:spTree>
    <p:extLst>
      <p:ext uri="{BB962C8B-B14F-4D97-AF65-F5344CB8AC3E}">
        <p14:creationId xmlns:p14="http://schemas.microsoft.com/office/powerpoint/2010/main" val="197626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F899C-3E97-52A8-2838-61B7DC9A2F62}"/>
              </a:ext>
            </a:extLst>
          </p:cNvPr>
          <p:cNvSpPr>
            <a:spLocks noGrp="1"/>
          </p:cNvSpPr>
          <p:nvPr>
            <p:ph type="title"/>
          </p:nvPr>
        </p:nvSpPr>
        <p:spPr/>
        <p:txBody>
          <a:bodyPr/>
          <a:lstStyle/>
          <a:p>
            <a:r>
              <a:rPr lang="zh-CN" altLang="en-US" sz="4400" dirty="0">
                <a:solidFill>
                  <a:schemeClr val="accent2">
                    <a:lumMod val="75000"/>
                  </a:schemeClr>
                </a:solidFill>
                <a:latin typeface="+mn-ea"/>
                <a:ea typeface="+mn-ea"/>
              </a:rPr>
              <a:t>为什么要选择</a:t>
            </a:r>
            <a:r>
              <a:rPr lang="en-US" altLang="zh-CN" sz="4400" dirty="0">
                <a:solidFill>
                  <a:schemeClr val="accent2">
                    <a:lumMod val="75000"/>
                  </a:schemeClr>
                </a:solidFill>
                <a:latin typeface="+mn-ea"/>
                <a:ea typeface="+mn-ea"/>
              </a:rPr>
              <a:t>Rust</a:t>
            </a:r>
            <a:endParaRPr lang="zh-CN" altLang="en-US" dirty="0"/>
          </a:p>
        </p:txBody>
      </p:sp>
      <p:sp>
        <p:nvSpPr>
          <p:cNvPr id="3" name="文本框 2">
            <a:extLst>
              <a:ext uri="{FF2B5EF4-FFF2-40B4-BE49-F238E27FC236}">
                <a16:creationId xmlns:a16="http://schemas.microsoft.com/office/drawing/2014/main" id="{7A3574CD-C898-1C18-B91C-9B6231EBD7C5}"/>
              </a:ext>
            </a:extLst>
          </p:cNvPr>
          <p:cNvSpPr txBox="1"/>
          <p:nvPr/>
        </p:nvSpPr>
        <p:spPr>
          <a:xfrm>
            <a:off x="648269" y="1295400"/>
            <a:ext cx="8052179" cy="2862322"/>
          </a:xfrm>
          <a:prstGeom prst="rect">
            <a:avLst/>
          </a:prstGeom>
          <a:noFill/>
        </p:spPr>
        <p:txBody>
          <a:bodyPr wrap="square" rtlCol="0">
            <a:spAutoFit/>
          </a:bodyPr>
          <a:lstStyle/>
          <a:p>
            <a:r>
              <a:rPr lang="en-US" altLang="zh-CN" dirty="0"/>
              <a:t>C</a:t>
            </a:r>
            <a:r>
              <a:rPr lang="zh-CN" altLang="en-US" dirty="0"/>
              <a:t>语言存在的问题：</a:t>
            </a:r>
            <a:endParaRPr lang="en-US" altLang="zh-CN" dirty="0"/>
          </a:p>
          <a:p>
            <a:endParaRPr lang="en-US" altLang="zh-CN" dirty="0"/>
          </a:p>
          <a:p>
            <a:pPr marL="285750" indent="-285750">
              <a:buFont typeface="Arial" panose="020B0604020202020204" pitchFamily="34" charset="0"/>
              <a:buChar char="•"/>
            </a:pPr>
            <a:r>
              <a:rPr lang="zh-CN" altLang="en-US" dirty="0"/>
              <a:t>空指针引用</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释放内存后再使用</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返回悬空指针</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超出访问权限</a:t>
            </a:r>
            <a:endParaRPr lang="en-US" altLang="zh-CN" dirty="0"/>
          </a:p>
          <a:p>
            <a:endParaRPr lang="en-US" altLang="zh-CN" dirty="0"/>
          </a:p>
        </p:txBody>
      </p:sp>
    </p:spTree>
    <p:extLst>
      <p:ext uri="{BB962C8B-B14F-4D97-AF65-F5344CB8AC3E}">
        <p14:creationId xmlns:p14="http://schemas.microsoft.com/office/powerpoint/2010/main" val="310005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22F03-C087-3734-0E06-CAFB819D2FBD}"/>
              </a:ext>
            </a:extLst>
          </p:cNvPr>
          <p:cNvSpPr>
            <a:spLocks noGrp="1"/>
          </p:cNvSpPr>
          <p:nvPr>
            <p:ph type="title"/>
          </p:nvPr>
        </p:nvSpPr>
        <p:spPr/>
        <p:txBody>
          <a:bodyPr/>
          <a:lstStyle/>
          <a:p>
            <a:r>
              <a:rPr lang="zh-CN" altLang="en-US" sz="4400" dirty="0">
                <a:solidFill>
                  <a:schemeClr val="accent2">
                    <a:lumMod val="75000"/>
                  </a:schemeClr>
                </a:solidFill>
                <a:latin typeface="+mn-ea"/>
                <a:ea typeface="+mn-ea"/>
              </a:rPr>
              <a:t>为什么要选择</a:t>
            </a:r>
            <a:r>
              <a:rPr lang="en-US" altLang="zh-CN" sz="4400" dirty="0">
                <a:solidFill>
                  <a:schemeClr val="accent2">
                    <a:lumMod val="75000"/>
                  </a:schemeClr>
                </a:solidFill>
                <a:latin typeface="+mn-ea"/>
                <a:ea typeface="+mn-ea"/>
              </a:rPr>
              <a:t>Rust</a:t>
            </a:r>
            <a:endParaRPr lang="zh-CN" altLang="en-US" dirty="0"/>
          </a:p>
        </p:txBody>
      </p:sp>
      <p:sp>
        <p:nvSpPr>
          <p:cNvPr id="3" name="文本框 2">
            <a:extLst>
              <a:ext uri="{FF2B5EF4-FFF2-40B4-BE49-F238E27FC236}">
                <a16:creationId xmlns:a16="http://schemas.microsoft.com/office/drawing/2014/main" id="{2980338F-0BB2-410E-E1F8-9E8A24C13425}"/>
              </a:ext>
            </a:extLst>
          </p:cNvPr>
          <p:cNvSpPr txBox="1"/>
          <p:nvPr/>
        </p:nvSpPr>
        <p:spPr>
          <a:xfrm>
            <a:off x="696036" y="1235123"/>
            <a:ext cx="7942997"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所有权机制（</a:t>
            </a:r>
            <a:r>
              <a:rPr lang="en-US" altLang="zh-CN" dirty="0" err="1"/>
              <a:t>Owership</a:t>
            </a:r>
            <a:r>
              <a:rPr lang="zh-CN" altLang="en-US" dirty="0"/>
              <a:t>）</a:t>
            </a:r>
            <a:r>
              <a:rPr lang="en-US" altLang="zh-CN" dirty="0"/>
              <a:t>(C++ </a:t>
            </a:r>
            <a:r>
              <a:rPr lang="en-US" altLang="zh-CN" dirty="0" err="1"/>
              <a:t>unique_ptr</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严格的要求与详细的错误信息处理潜在的错误</a:t>
            </a:r>
            <a:endParaRPr lang="en-US" altLang="zh-CN" dirty="0"/>
          </a:p>
          <a:p>
            <a:r>
              <a:rPr lang="en-US" altLang="zh-CN" dirty="0"/>
              <a:t>——</a:t>
            </a:r>
            <a:r>
              <a:rPr lang="zh-CN" altLang="en-US" dirty="0"/>
              <a:t>在编译时报错解决潜在的问题要比在运行时出现问题找</a:t>
            </a:r>
            <a:r>
              <a:rPr lang="en-US" altLang="zh-CN" dirty="0"/>
              <a:t>bug</a:t>
            </a:r>
            <a:r>
              <a:rPr lang="zh-CN" altLang="en-US" dirty="0"/>
              <a:t>友好得多</a:t>
            </a:r>
            <a:endParaRPr lang="en-US" altLang="zh-CN" dirty="0"/>
          </a:p>
          <a:p>
            <a:endParaRPr lang="en-US" altLang="zh-CN" dirty="0"/>
          </a:p>
          <a:p>
            <a:pPr marL="285750" indent="-285750">
              <a:buFont typeface="Arial" panose="020B0604020202020204" pitchFamily="34" charset="0"/>
              <a:buChar char="•"/>
            </a:pPr>
            <a:r>
              <a:rPr lang="zh-CN" altLang="en-US" dirty="0"/>
              <a:t>强大的</a:t>
            </a:r>
            <a:r>
              <a:rPr lang="en-US" altLang="zh-CN" dirty="0"/>
              <a:t>Cargo</a:t>
            </a:r>
          </a:p>
          <a:p>
            <a:pPr marL="742950" lvl="1" indent="-285750">
              <a:buFont typeface="Arial" panose="020B0604020202020204" pitchFamily="34" charset="0"/>
              <a:buChar char="•"/>
            </a:pPr>
            <a:r>
              <a:rPr lang="zh-CN" altLang="en-US" dirty="0"/>
              <a:t>帮组我们管理项目</a:t>
            </a:r>
            <a:endParaRPr lang="en-US" altLang="zh-CN" dirty="0"/>
          </a:p>
          <a:p>
            <a:pPr marL="742950" lvl="1" indent="-285750">
              <a:buFont typeface="Arial" panose="020B0604020202020204" pitchFamily="34" charset="0"/>
              <a:buChar char="•"/>
            </a:pPr>
            <a:r>
              <a:rPr lang="zh-CN" altLang="en-US" dirty="0"/>
              <a:t>在不同操作系统上的命令相同</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pic>
        <p:nvPicPr>
          <p:cNvPr id="5" name="图片 4">
            <a:extLst>
              <a:ext uri="{FF2B5EF4-FFF2-40B4-BE49-F238E27FC236}">
                <a16:creationId xmlns:a16="http://schemas.microsoft.com/office/drawing/2014/main" id="{CBB2EB9C-F07F-AB3A-F143-59CE4F323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325" y="3797844"/>
            <a:ext cx="4923416" cy="2653756"/>
          </a:xfrm>
          <a:prstGeom prst="rect">
            <a:avLst/>
          </a:prstGeom>
        </p:spPr>
      </p:pic>
      <p:pic>
        <p:nvPicPr>
          <p:cNvPr id="7" name="图片 6">
            <a:extLst>
              <a:ext uri="{FF2B5EF4-FFF2-40B4-BE49-F238E27FC236}">
                <a16:creationId xmlns:a16="http://schemas.microsoft.com/office/drawing/2014/main" id="{7F7C8C8D-3689-7C8F-3457-34427572C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36" y="3630978"/>
            <a:ext cx="4073847" cy="2987488"/>
          </a:xfrm>
          <a:prstGeom prst="rect">
            <a:avLst/>
          </a:prstGeom>
        </p:spPr>
      </p:pic>
    </p:spTree>
    <p:extLst>
      <p:ext uri="{BB962C8B-B14F-4D97-AF65-F5344CB8AC3E}">
        <p14:creationId xmlns:p14="http://schemas.microsoft.com/office/powerpoint/2010/main" val="88996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ED33CEA-F987-4B4C-9A6D-7276C85B9180}"/>
              </a:ext>
            </a:extLst>
          </p:cNvPr>
          <p:cNvGraphicFramePr>
            <a:graphicFrameLocks noChangeAspect="1"/>
          </p:cNvGraphicFramePr>
          <p:nvPr>
            <p:custDataLst>
              <p:tags r:id="rId1"/>
            </p:custDataLst>
            <p:extLst>
              <p:ext uri="{D42A27DB-BD31-4B8C-83A1-F6EECF244321}">
                <p14:modId xmlns:p14="http://schemas.microsoft.com/office/powerpoint/2010/main" val="12291725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494C33-BAEE-9B4F-8B66-653D521FE99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20" name="Freeform 19">
            <a:extLst>
              <a:ext uri="{FF2B5EF4-FFF2-40B4-BE49-F238E27FC236}">
                <a16:creationId xmlns:a16="http://schemas.microsoft.com/office/drawing/2014/main" id="{D91B4DCC-0A92-5B4A-8A90-89D100CB6E5E}"/>
              </a:ext>
            </a:extLst>
          </p:cNvPr>
          <p:cNvSpPr/>
          <p:nvPr/>
        </p:nvSpPr>
        <p:spPr>
          <a:xfrm rot="2700000">
            <a:off x="4652200" y="5414200"/>
            <a:ext cx="2887601" cy="2887601"/>
          </a:xfrm>
          <a:custGeom>
            <a:avLst/>
            <a:gdLst>
              <a:gd name="connsiteX0" fmla="*/ 133648 w 2887601"/>
              <a:gd name="connsiteY0" fmla="*/ 133648 h 2887601"/>
              <a:gd name="connsiteX1" fmla="*/ 456304 w 2887601"/>
              <a:gd name="connsiteY1" fmla="*/ 0 h 2887601"/>
              <a:gd name="connsiteX2" fmla="*/ 2887601 w 2887601"/>
              <a:gd name="connsiteY2" fmla="*/ 0 h 2887601"/>
              <a:gd name="connsiteX3" fmla="*/ 0 w 2887601"/>
              <a:gd name="connsiteY3" fmla="*/ 2887601 h 2887601"/>
              <a:gd name="connsiteX4" fmla="*/ 0 w 2887601"/>
              <a:gd name="connsiteY4" fmla="*/ 456304 h 2887601"/>
              <a:gd name="connsiteX5" fmla="*/ 133648 w 2887601"/>
              <a:gd name="connsiteY5" fmla="*/ 133648 h 28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7601" h="2887601">
                <a:moveTo>
                  <a:pt x="133648" y="133648"/>
                </a:moveTo>
                <a:cubicBezTo>
                  <a:pt x="216223" y="51073"/>
                  <a:pt x="330299" y="0"/>
                  <a:pt x="456304" y="0"/>
                </a:cubicBezTo>
                <a:lnTo>
                  <a:pt x="2887601" y="0"/>
                </a:lnTo>
                <a:lnTo>
                  <a:pt x="0" y="2887601"/>
                </a:lnTo>
                <a:lnTo>
                  <a:pt x="0" y="456304"/>
                </a:lnTo>
                <a:cubicBezTo>
                  <a:pt x="0" y="330299"/>
                  <a:pt x="51073" y="216223"/>
                  <a:pt x="133648" y="133648"/>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1" name="Picture 80">
            <a:extLst>
              <a:ext uri="{FF2B5EF4-FFF2-40B4-BE49-F238E27FC236}">
                <a16:creationId xmlns:a16="http://schemas.microsoft.com/office/drawing/2014/main" id="{9E3E0922-44F7-984F-B7FC-A03EE473F6EA}"/>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7521" t="1618" r="17650"/>
          <a:stretch/>
        </p:blipFill>
        <p:spPr>
          <a:xfrm>
            <a:off x="3759525" y="1556983"/>
            <a:ext cx="4672953" cy="4614251"/>
          </a:xfrm>
          <a:custGeom>
            <a:avLst/>
            <a:gdLst>
              <a:gd name="connsiteX0" fmla="*/ 2336477 w 4672953"/>
              <a:gd name="connsiteY0" fmla="*/ 0 h 4614251"/>
              <a:gd name="connsiteX1" fmla="*/ 2659132 w 4672953"/>
              <a:gd name="connsiteY1" fmla="*/ 133648 h 4614251"/>
              <a:gd name="connsiteX2" fmla="*/ 4539305 w 4672953"/>
              <a:gd name="connsiteY2" fmla="*/ 2013821 h 4614251"/>
              <a:gd name="connsiteX3" fmla="*/ 4539305 w 4672953"/>
              <a:gd name="connsiteY3" fmla="*/ 2659133 h 4614251"/>
              <a:gd name="connsiteX4" fmla="*/ 2659134 w 4672953"/>
              <a:gd name="connsiteY4" fmla="*/ 4539304 h 4614251"/>
              <a:gd name="connsiteX5" fmla="*/ 2587552 w 4672953"/>
              <a:gd name="connsiteY5" fmla="*/ 4597775 h 4614251"/>
              <a:gd name="connsiteX6" fmla="*/ 2556243 w 4672953"/>
              <a:gd name="connsiteY6" fmla="*/ 4614251 h 4614251"/>
              <a:gd name="connsiteX7" fmla="*/ 2116713 w 4672953"/>
              <a:gd name="connsiteY7" fmla="*/ 4614251 h 4614251"/>
              <a:gd name="connsiteX8" fmla="*/ 2085404 w 4672953"/>
              <a:gd name="connsiteY8" fmla="*/ 4597775 h 4614251"/>
              <a:gd name="connsiteX9" fmla="*/ 2013822 w 4672953"/>
              <a:gd name="connsiteY9" fmla="*/ 4539304 h 4614251"/>
              <a:gd name="connsiteX10" fmla="*/ 133649 w 4672953"/>
              <a:gd name="connsiteY10" fmla="*/ 2659131 h 4614251"/>
              <a:gd name="connsiteX11" fmla="*/ 133649 w 4672953"/>
              <a:gd name="connsiteY11" fmla="*/ 2013820 h 4614251"/>
              <a:gd name="connsiteX12" fmla="*/ 2013821 w 4672953"/>
              <a:gd name="connsiteY12" fmla="*/ 133648 h 4614251"/>
              <a:gd name="connsiteX13" fmla="*/ 2336477 w 4672953"/>
              <a:gd name="connsiteY13" fmla="*/ 0 h 461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2953" h="4614251">
                <a:moveTo>
                  <a:pt x="2336477" y="0"/>
                </a:moveTo>
                <a:cubicBezTo>
                  <a:pt x="2453255" y="0"/>
                  <a:pt x="2570033" y="44549"/>
                  <a:pt x="2659132" y="133648"/>
                </a:cubicBezTo>
                <a:lnTo>
                  <a:pt x="4539305" y="2013821"/>
                </a:lnTo>
                <a:cubicBezTo>
                  <a:pt x="4717503" y="2192019"/>
                  <a:pt x="4717503" y="2480935"/>
                  <a:pt x="4539305" y="2659133"/>
                </a:cubicBezTo>
                <a:lnTo>
                  <a:pt x="2659134" y="4539304"/>
                </a:lnTo>
                <a:cubicBezTo>
                  <a:pt x="2636859" y="4561579"/>
                  <a:pt x="2612854" y="4581069"/>
                  <a:pt x="2587552" y="4597775"/>
                </a:cubicBezTo>
                <a:lnTo>
                  <a:pt x="2556243" y="4614251"/>
                </a:lnTo>
                <a:lnTo>
                  <a:pt x="2116713" y="4614251"/>
                </a:lnTo>
                <a:lnTo>
                  <a:pt x="2085404" y="4597775"/>
                </a:lnTo>
                <a:cubicBezTo>
                  <a:pt x="2060102" y="4581069"/>
                  <a:pt x="2036097" y="4561579"/>
                  <a:pt x="2013822" y="4539304"/>
                </a:cubicBezTo>
                <a:lnTo>
                  <a:pt x="133649" y="2659131"/>
                </a:lnTo>
                <a:cubicBezTo>
                  <a:pt x="-44549" y="2480933"/>
                  <a:pt x="-44549" y="2192018"/>
                  <a:pt x="133649" y="2013820"/>
                </a:cubicBezTo>
                <a:lnTo>
                  <a:pt x="2013821" y="133648"/>
                </a:lnTo>
                <a:cubicBezTo>
                  <a:pt x="2102920" y="44549"/>
                  <a:pt x="2219698" y="0"/>
                  <a:pt x="2336477" y="0"/>
                </a:cubicBezTo>
                <a:close/>
              </a:path>
            </a:pathLst>
          </a:custGeom>
        </p:spPr>
      </p:pic>
      <p:sp>
        <p:nvSpPr>
          <p:cNvPr id="5" name="Rounded Rectangle 4">
            <a:extLst>
              <a:ext uri="{FF2B5EF4-FFF2-40B4-BE49-F238E27FC236}">
                <a16:creationId xmlns:a16="http://schemas.microsoft.com/office/drawing/2014/main" id="{8767D50A-B13F-5443-A665-5240BF9A3A41}"/>
              </a:ext>
            </a:extLst>
          </p:cNvPr>
          <p:cNvSpPr/>
          <p:nvPr/>
        </p:nvSpPr>
        <p:spPr>
          <a:xfrm rot="2700000">
            <a:off x="4310214" y="2107672"/>
            <a:ext cx="3571574" cy="3571572"/>
          </a:xfrm>
          <a:prstGeom prst="roundRect">
            <a:avLst>
              <a:gd name="adj" fmla="val 12776"/>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4BFA372D-0447-A34E-A772-0E95D36009EC}"/>
              </a:ext>
            </a:extLst>
          </p:cNvPr>
          <p:cNvSpPr>
            <a:spLocks noGrp="1"/>
          </p:cNvSpPr>
          <p:nvPr>
            <p:ph type="title"/>
          </p:nvPr>
        </p:nvSpPr>
        <p:spPr/>
        <p:txBody>
          <a:bodyPr>
            <a:normAutofit/>
          </a:bodyPr>
          <a:lstStyle/>
          <a:p>
            <a:r>
              <a:rPr lang="zh-CN" altLang="en-US" sz="4000" dirty="0">
                <a:solidFill>
                  <a:schemeClr val="accent2">
                    <a:lumMod val="75000"/>
                  </a:schemeClr>
                </a:solidFill>
                <a:latin typeface="+mn-ea"/>
                <a:ea typeface="+mn-ea"/>
              </a:rPr>
              <a:t>货币实施政策的创新</a:t>
            </a:r>
            <a:endParaRPr lang="en-US" sz="4000" dirty="0">
              <a:solidFill>
                <a:schemeClr val="accent2">
                  <a:lumMod val="75000"/>
                </a:schemeClr>
              </a:solidFill>
              <a:latin typeface="+mn-ea"/>
              <a:ea typeface="+mn-ea"/>
            </a:endParaRPr>
          </a:p>
        </p:txBody>
      </p:sp>
      <p:sp>
        <p:nvSpPr>
          <p:cNvPr id="6" name="Oval 5">
            <a:extLst>
              <a:ext uri="{FF2B5EF4-FFF2-40B4-BE49-F238E27FC236}">
                <a16:creationId xmlns:a16="http://schemas.microsoft.com/office/drawing/2014/main" id="{7C55C3D2-7707-4B43-932F-F6162E863E29}"/>
              </a:ext>
            </a:extLst>
          </p:cNvPr>
          <p:cNvSpPr/>
          <p:nvPr/>
        </p:nvSpPr>
        <p:spPr>
          <a:xfrm>
            <a:off x="4359728" y="2106386"/>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9" name="Oval 8">
            <a:extLst>
              <a:ext uri="{FF2B5EF4-FFF2-40B4-BE49-F238E27FC236}">
                <a16:creationId xmlns:a16="http://schemas.microsoft.com/office/drawing/2014/main" id="{A326AA6A-88E2-2347-9E4D-6B6A4459DD71}"/>
              </a:ext>
            </a:extLst>
          </p:cNvPr>
          <p:cNvSpPr/>
          <p:nvPr/>
        </p:nvSpPr>
        <p:spPr>
          <a:xfrm>
            <a:off x="4359728" y="4670292"/>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dirty="0"/>
          </a:p>
        </p:txBody>
      </p:sp>
      <p:sp>
        <p:nvSpPr>
          <p:cNvPr id="10" name="Title 1">
            <a:extLst>
              <a:ext uri="{FF2B5EF4-FFF2-40B4-BE49-F238E27FC236}">
                <a16:creationId xmlns:a16="http://schemas.microsoft.com/office/drawing/2014/main" id="{63153932-E1C3-B847-9274-AE15F5CB0C53}"/>
              </a:ext>
            </a:extLst>
          </p:cNvPr>
          <p:cNvSpPr txBox="1">
            <a:spLocks/>
          </p:cNvSpPr>
          <p:nvPr/>
        </p:nvSpPr>
        <p:spPr>
          <a:xfrm>
            <a:off x="8247130" y="1987886"/>
            <a:ext cx="3239611"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r"/>
            <a:r>
              <a:rPr lang="zh-CN" altLang="en-US" sz="1400" b="0" i="0" dirty="0">
                <a:solidFill>
                  <a:srgbClr val="0D0D0D"/>
                </a:solidFill>
                <a:effectLst/>
                <a:highlight>
                  <a:srgbClr val="FFFFFF"/>
                </a:highlight>
                <a:latin typeface="+mn-ea"/>
                <a:ea typeface="+mn-ea"/>
              </a:rPr>
              <a:t>定向降准政策是指央行根据宏观经济形势和金融市场的需求，针对性地对特定类别的金融机构或用途设定不同的存款准备金率，并对其进行降低，以释放更多资金用于特定领域或用途的货币政策工具。</a:t>
            </a:r>
            <a:endParaRPr lang="en-US" sz="1400" b="0" dirty="0">
              <a:latin typeface="+mn-ea"/>
              <a:ea typeface="+mn-ea"/>
              <a:cs typeface="Segoe UI" panose="020B0502040204020203" pitchFamily="34" charset="0"/>
            </a:endParaRPr>
          </a:p>
        </p:txBody>
      </p:sp>
      <p:sp>
        <p:nvSpPr>
          <p:cNvPr id="11" name="Title 1">
            <a:extLst>
              <a:ext uri="{FF2B5EF4-FFF2-40B4-BE49-F238E27FC236}">
                <a16:creationId xmlns:a16="http://schemas.microsoft.com/office/drawing/2014/main" id="{C1F94D81-A1DC-7A47-909C-6A61497C063E}"/>
              </a:ext>
            </a:extLst>
          </p:cNvPr>
          <p:cNvSpPr txBox="1">
            <a:spLocks/>
          </p:cNvSpPr>
          <p:nvPr/>
        </p:nvSpPr>
        <p:spPr>
          <a:xfrm>
            <a:off x="8226131" y="1671121"/>
            <a:ext cx="3289558"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r"/>
            <a:r>
              <a:rPr lang="zh-CN" altLang="en-US" sz="1600" dirty="0">
                <a:latin typeface="微软雅黑" panose="020B0503020204020204" pitchFamily="34" charset="-122"/>
                <a:ea typeface="微软雅黑" panose="020B0503020204020204" pitchFamily="34" charset="-122"/>
                <a:cs typeface="Segoe UI" panose="020B0502040204020203" pitchFamily="34" charset="0"/>
              </a:rPr>
              <a:t>定向降准和差别化存款准备金率政策</a:t>
            </a:r>
            <a:endParaRPr lang="en-US" sz="16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12" name="Oval 11">
            <a:extLst>
              <a:ext uri="{FF2B5EF4-FFF2-40B4-BE49-F238E27FC236}">
                <a16:creationId xmlns:a16="http://schemas.microsoft.com/office/drawing/2014/main" id="{BEFF2C99-A1BE-FF49-90C7-0F7A972615F4}"/>
              </a:ext>
            </a:extLst>
          </p:cNvPr>
          <p:cNvSpPr/>
          <p:nvPr/>
        </p:nvSpPr>
        <p:spPr>
          <a:xfrm>
            <a:off x="6851916" y="2106386"/>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13" name="Oval 12">
            <a:extLst>
              <a:ext uri="{FF2B5EF4-FFF2-40B4-BE49-F238E27FC236}">
                <a16:creationId xmlns:a16="http://schemas.microsoft.com/office/drawing/2014/main" id="{E80225C6-A8CA-9348-A6B4-BB84C8F8FB4C}"/>
              </a:ext>
            </a:extLst>
          </p:cNvPr>
          <p:cNvSpPr/>
          <p:nvPr/>
        </p:nvSpPr>
        <p:spPr>
          <a:xfrm>
            <a:off x="6851916" y="4670292"/>
            <a:ext cx="996043" cy="996043"/>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14" name="Title 1">
            <a:extLst>
              <a:ext uri="{FF2B5EF4-FFF2-40B4-BE49-F238E27FC236}">
                <a16:creationId xmlns:a16="http://schemas.microsoft.com/office/drawing/2014/main" id="{BB1D0FDB-FEF9-514F-A5A0-ED0EEDEC6A1F}"/>
              </a:ext>
            </a:extLst>
          </p:cNvPr>
          <p:cNvSpPr txBox="1">
            <a:spLocks/>
          </p:cNvSpPr>
          <p:nvPr/>
        </p:nvSpPr>
        <p:spPr>
          <a:xfrm>
            <a:off x="675565" y="2051150"/>
            <a:ext cx="3067879" cy="7755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400" b="0" i="0" dirty="0">
                <a:solidFill>
                  <a:srgbClr val="0D0D0D"/>
                </a:solidFill>
                <a:effectLst/>
                <a:highlight>
                  <a:srgbClr val="FFFFFF"/>
                </a:highlight>
                <a:latin typeface="+mn-ea"/>
                <a:ea typeface="+mn-ea"/>
              </a:rPr>
              <a:t>利率市场化改革是指将利率形成机制逐步由政府或央行主导向市场机制转变的过程，旨在推动利率水平更加合理、市场化，提升金融市场的效率和透明度。</a:t>
            </a:r>
            <a:endParaRPr lang="en-US" sz="1400" b="0" dirty="0">
              <a:latin typeface="+mn-ea"/>
              <a:ea typeface="+mn-ea"/>
              <a:cs typeface="Segoe UI" panose="020B0502040204020203" pitchFamily="34" charset="0"/>
            </a:endParaRPr>
          </a:p>
        </p:txBody>
      </p:sp>
      <p:sp>
        <p:nvSpPr>
          <p:cNvPr id="15" name="Title 1">
            <a:extLst>
              <a:ext uri="{FF2B5EF4-FFF2-40B4-BE49-F238E27FC236}">
                <a16:creationId xmlns:a16="http://schemas.microsoft.com/office/drawing/2014/main" id="{EB0E16BC-94E0-9840-BCBF-D6C7FD035AA6}"/>
              </a:ext>
            </a:extLst>
          </p:cNvPr>
          <p:cNvSpPr txBox="1">
            <a:spLocks/>
          </p:cNvSpPr>
          <p:nvPr/>
        </p:nvSpPr>
        <p:spPr>
          <a:xfrm>
            <a:off x="675566" y="1801756"/>
            <a:ext cx="306787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600" dirty="0">
                <a:latin typeface="微软雅黑" panose="020B0503020204020204" pitchFamily="34" charset="-122"/>
                <a:ea typeface="微软雅黑" panose="020B0503020204020204" pitchFamily="34" charset="-122"/>
                <a:cs typeface="Segoe UI" panose="020B0502040204020203" pitchFamily="34" charset="0"/>
              </a:rPr>
              <a:t>利率市场化改革</a:t>
            </a:r>
            <a:endParaRPr lang="en-US" sz="16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16" name="Title 1">
            <a:extLst>
              <a:ext uri="{FF2B5EF4-FFF2-40B4-BE49-F238E27FC236}">
                <a16:creationId xmlns:a16="http://schemas.microsoft.com/office/drawing/2014/main" id="{42B57EFA-B85D-A245-85B8-9E1C5192E74E}"/>
              </a:ext>
            </a:extLst>
          </p:cNvPr>
          <p:cNvSpPr txBox="1">
            <a:spLocks/>
          </p:cNvSpPr>
          <p:nvPr/>
        </p:nvSpPr>
        <p:spPr>
          <a:xfrm>
            <a:off x="8373808" y="4883273"/>
            <a:ext cx="3067879"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400" b="0" i="0" dirty="0">
                <a:solidFill>
                  <a:srgbClr val="0D0D0D"/>
                </a:solidFill>
                <a:effectLst/>
                <a:highlight>
                  <a:srgbClr val="FFFFFF"/>
                </a:highlight>
                <a:latin typeface="+mn-ea"/>
                <a:ea typeface="+mn-ea"/>
              </a:rPr>
              <a:t>逆周期调节政策是指央行在经济发展过程中，根据经济周期的不同阶段，采取相应的货币政策措施，以抑制经济周期波动过程中的过热或衰退，维护经济稳定的一种政策手段。</a:t>
            </a:r>
            <a:endParaRPr lang="en-US" sz="1400" b="0" dirty="0">
              <a:latin typeface="+mn-ea"/>
              <a:ea typeface="+mn-ea"/>
              <a:cs typeface="Segoe UI" panose="020B0502040204020203" pitchFamily="34" charset="0"/>
            </a:endParaRPr>
          </a:p>
        </p:txBody>
      </p:sp>
      <p:sp>
        <p:nvSpPr>
          <p:cNvPr id="17" name="Title 1">
            <a:extLst>
              <a:ext uri="{FF2B5EF4-FFF2-40B4-BE49-F238E27FC236}">
                <a16:creationId xmlns:a16="http://schemas.microsoft.com/office/drawing/2014/main" id="{F59C2CBE-34C3-0349-A5CE-2329942B7687}"/>
              </a:ext>
            </a:extLst>
          </p:cNvPr>
          <p:cNvSpPr txBox="1">
            <a:spLocks/>
          </p:cNvSpPr>
          <p:nvPr/>
        </p:nvSpPr>
        <p:spPr>
          <a:xfrm>
            <a:off x="8373808" y="4559492"/>
            <a:ext cx="306787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600" dirty="0">
                <a:latin typeface="微软雅黑" panose="020B0503020204020204" pitchFamily="34" charset="-122"/>
                <a:ea typeface="微软雅黑" panose="020B0503020204020204" pitchFamily="34" charset="-122"/>
                <a:cs typeface="Segoe UI" panose="020B0502040204020203" pitchFamily="34" charset="0"/>
              </a:rPr>
              <a:t>逆周期调节</a:t>
            </a:r>
            <a:endParaRPr lang="en-US" sz="1600" dirty="0">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50" name="Group 49">
            <a:extLst>
              <a:ext uri="{FF2B5EF4-FFF2-40B4-BE49-F238E27FC236}">
                <a16:creationId xmlns:a16="http://schemas.microsoft.com/office/drawing/2014/main" id="{6CE005ED-D0A5-3D4E-AB8F-55EF4B5330DA}"/>
              </a:ext>
            </a:extLst>
          </p:cNvPr>
          <p:cNvGrpSpPr/>
          <p:nvPr/>
        </p:nvGrpSpPr>
        <p:grpSpPr>
          <a:xfrm>
            <a:off x="5436051" y="3227425"/>
            <a:ext cx="1319900" cy="1332068"/>
            <a:chOff x="4841876" y="3990976"/>
            <a:chExt cx="344488" cy="347663"/>
          </a:xfrm>
        </p:grpSpPr>
        <p:sp>
          <p:nvSpPr>
            <p:cNvPr id="51" name="Rectangle 143">
              <a:extLst>
                <a:ext uri="{FF2B5EF4-FFF2-40B4-BE49-F238E27FC236}">
                  <a16:creationId xmlns:a16="http://schemas.microsoft.com/office/drawing/2014/main" id="{EDF53752-E772-5849-BD10-9393B879597F}"/>
                </a:ext>
              </a:extLst>
            </p:cNvPr>
            <p:cNvSpPr>
              <a:spLocks noChangeArrowheads="1"/>
            </p:cNvSpPr>
            <p:nvPr/>
          </p:nvSpPr>
          <p:spPr bwMode="auto">
            <a:xfrm>
              <a:off x="4841876" y="4187826"/>
              <a:ext cx="60325" cy="120650"/>
            </a:xfrm>
            <a:prstGeom prst="rect">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144">
              <a:extLst>
                <a:ext uri="{FF2B5EF4-FFF2-40B4-BE49-F238E27FC236}">
                  <a16:creationId xmlns:a16="http://schemas.microsoft.com/office/drawing/2014/main" id="{5434EC55-27C0-8D42-B50C-4B5D9BC3083C}"/>
                </a:ext>
              </a:extLst>
            </p:cNvPr>
            <p:cNvSpPr>
              <a:spLocks/>
            </p:cNvSpPr>
            <p:nvPr/>
          </p:nvSpPr>
          <p:spPr bwMode="auto">
            <a:xfrm>
              <a:off x="4902201" y="4229101"/>
              <a:ext cx="284163" cy="109538"/>
            </a:xfrm>
            <a:custGeom>
              <a:avLst/>
              <a:gdLst>
                <a:gd name="T0" fmla="*/ 0 w 76"/>
                <a:gd name="T1" fmla="*/ 15 h 29"/>
                <a:gd name="T2" fmla="*/ 76 w 76"/>
                <a:gd name="T3" fmla="*/ 5 h 29"/>
                <a:gd name="T4" fmla="*/ 64 w 76"/>
                <a:gd name="T5" fmla="*/ 1 h 29"/>
                <a:gd name="T6" fmla="*/ 46 w 76"/>
                <a:gd name="T7" fmla="*/ 7 h 29"/>
              </a:gdLst>
              <a:ahLst/>
              <a:cxnLst>
                <a:cxn ang="0">
                  <a:pos x="T0" y="T1"/>
                </a:cxn>
                <a:cxn ang="0">
                  <a:pos x="T2" y="T3"/>
                </a:cxn>
                <a:cxn ang="0">
                  <a:pos x="T4" y="T5"/>
                </a:cxn>
                <a:cxn ang="0">
                  <a:pos x="T6" y="T7"/>
                </a:cxn>
              </a:cxnLst>
              <a:rect l="0" t="0" r="r" b="b"/>
              <a:pathLst>
                <a:path w="76" h="29">
                  <a:moveTo>
                    <a:pt x="0" y="15"/>
                  </a:moveTo>
                  <a:cubicBezTo>
                    <a:pt x="42" y="29"/>
                    <a:pt x="28" y="29"/>
                    <a:pt x="76" y="5"/>
                  </a:cubicBezTo>
                  <a:cubicBezTo>
                    <a:pt x="72" y="1"/>
                    <a:pt x="68" y="0"/>
                    <a:pt x="64" y="1"/>
                  </a:cubicBezTo>
                  <a:cubicBezTo>
                    <a:pt x="46" y="7"/>
                    <a:pt x="46" y="7"/>
                    <a:pt x="46" y="7"/>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145">
              <a:extLst>
                <a:ext uri="{FF2B5EF4-FFF2-40B4-BE49-F238E27FC236}">
                  <a16:creationId xmlns:a16="http://schemas.microsoft.com/office/drawing/2014/main" id="{1BDB0626-0790-FF4E-9A5C-779A908F8EB9}"/>
                </a:ext>
              </a:extLst>
            </p:cNvPr>
            <p:cNvSpPr>
              <a:spLocks/>
            </p:cNvSpPr>
            <p:nvPr/>
          </p:nvSpPr>
          <p:spPr bwMode="auto">
            <a:xfrm>
              <a:off x="4902201" y="4202114"/>
              <a:ext cx="179388" cy="60325"/>
            </a:xfrm>
            <a:custGeom>
              <a:avLst/>
              <a:gdLst>
                <a:gd name="T0" fmla="*/ 0 w 48"/>
                <a:gd name="T1" fmla="*/ 0 h 16"/>
                <a:gd name="T2" fmla="*/ 12 w 48"/>
                <a:gd name="T3" fmla="*/ 0 h 16"/>
                <a:gd name="T4" fmla="*/ 30 w 48"/>
                <a:gd name="T5" fmla="*/ 8 h 16"/>
                <a:gd name="T6" fmla="*/ 42 w 48"/>
                <a:gd name="T7" fmla="*/ 8 h 16"/>
                <a:gd name="T8" fmla="*/ 42 w 48"/>
                <a:gd name="T9" fmla="*/ 16 h 16"/>
                <a:gd name="T10" fmla="*/ 20 w 48"/>
                <a:gd name="T11" fmla="*/ 16 h 16"/>
              </a:gdLst>
              <a:ahLst/>
              <a:cxnLst>
                <a:cxn ang="0">
                  <a:pos x="T0" y="T1"/>
                </a:cxn>
                <a:cxn ang="0">
                  <a:pos x="T2" y="T3"/>
                </a:cxn>
                <a:cxn ang="0">
                  <a:pos x="T4" y="T5"/>
                </a:cxn>
                <a:cxn ang="0">
                  <a:pos x="T6" y="T7"/>
                </a:cxn>
                <a:cxn ang="0">
                  <a:pos x="T8" y="T9"/>
                </a:cxn>
                <a:cxn ang="0">
                  <a:pos x="T10" y="T11"/>
                </a:cxn>
              </a:cxnLst>
              <a:rect l="0" t="0" r="r" b="b"/>
              <a:pathLst>
                <a:path w="48" h="16">
                  <a:moveTo>
                    <a:pt x="0" y="0"/>
                  </a:moveTo>
                  <a:cubicBezTo>
                    <a:pt x="12" y="0"/>
                    <a:pt x="12" y="0"/>
                    <a:pt x="12" y="0"/>
                  </a:cubicBezTo>
                  <a:cubicBezTo>
                    <a:pt x="21" y="0"/>
                    <a:pt x="28" y="6"/>
                    <a:pt x="30" y="8"/>
                  </a:cubicBezTo>
                  <a:cubicBezTo>
                    <a:pt x="30" y="8"/>
                    <a:pt x="36" y="8"/>
                    <a:pt x="42" y="8"/>
                  </a:cubicBezTo>
                  <a:cubicBezTo>
                    <a:pt x="48" y="8"/>
                    <a:pt x="48" y="16"/>
                    <a:pt x="42" y="16"/>
                  </a:cubicBezTo>
                  <a:cubicBezTo>
                    <a:pt x="20" y="16"/>
                    <a:pt x="20" y="16"/>
                    <a:pt x="20" y="16"/>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Oval 146">
              <a:extLst>
                <a:ext uri="{FF2B5EF4-FFF2-40B4-BE49-F238E27FC236}">
                  <a16:creationId xmlns:a16="http://schemas.microsoft.com/office/drawing/2014/main" id="{4F8A16AE-813C-E543-9C38-D7F72B05EE3C}"/>
                </a:ext>
              </a:extLst>
            </p:cNvPr>
            <p:cNvSpPr>
              <a:spLocks noChangeArrowheads="1"/>
            </p:cNvSpPr>
            <p:nvPr/>
          </p:nvSpPr>
          <p:spPr bwMode="auto">
            <a:xfrm>
              <a:off x="5051426" y="3990976"/>
              <a:ext cx="90488" cy="90488"/>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Oval 147">
              <a:extLst>
                <a:ext uri="{FF2B5EF4-FFF2-40B4-BE49-F238E27FC236}">
                  <a16:creationId xmlns:a16="http://schemas.microsoft.com/office/drawing/2014/main" id="{5E53A003-A6C4-1546-AA39-FBDF8BB37E86}"/>
                </a:ext>
              </a:extLst>
            </p:cNvPr>
            <p:cNvSpPr>
              <a:spLocks noChangeArrowheads="1"/>
            </p:cNvSpPr>
            <p:nvPr/>
          </p:nvSpPr>
          <p:spPr bwMode="auto">
            <a:xfrm>
              <a:off x="4976813" y="4097339"/>
              <a:ext cx="90488" cy="90488"/>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Line 148">
              <a:extLst>
                <a:ext uri="{FF2B5EF4-FFF2-40B4-BE49-F238E27FC236}">
                  <a16:creationId xmlns:a16="http://schemas.microsoft.com/office/drawing/2014/main" id="{0B4CDFBA-78FA-8B4A-8DC5-C4DA805FAD5C}"/>
                </a:ext>
              </a:extLst>
            </p:cNvPr>
            <p:cNvSpPr>
              <a:spLocks noChangeShapeType="1"/>
            </p:cNvSpPr>
            <p:nvPr/>
          </p:nvSpPr>
          <p:spPr bwMode="auto">
            <a:xfrm>
              <a:off x="5021263" y="4127501"/>
              <a:ext cx="0" cy="301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Line 149">
              <a:extLst>
                <a:ext uri="{FF2B5EF4-FFF2-40B4-BE49-F238E27FC236}">
                  <a16:creationId xmlns:a16="http://schemas.microsoft.com/office/drawing/2014/main" id="{CDE24FAF-768B-4444-AE82-CCC8757A6DFF}"/>
                </a:ext>
              </a:extLst>
            </p:cNvPr>
            <p:cNvSpPr>
              <a:spLocks noChangeShapeType="1"/>
            </p:cNvSpPr>
            <p:nvPr/>
          </p:nvSpPr>
          <p:spPr bwMode="auto">
            <a:xfrm>
              <a:off x="5097463" y="4021139"/>
              <a:ext cx="0" cy="301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8" name="Group 57">
            <a:extLst>
              <a:ext uri="{FF2B5EF4-FFF2-40B4-BE49-F238E27FC236}">
                <a16:creationId xmlns:a16="http://schemas.microsoft.com/office/drawing/2014/main" id="{2A2B3AF0-BCAB-6F4D-BBCA-945584F47318}"/>
              </a:ext>
            </a:extLst>
          </p:cNvPr>
          <p:cNvGrpSpPr/>
          <p:nvPr/>
        </p:nvGrpSpPr>
        <p:grpSpPr>
          <a:xfrm>
            <a:off x="7125270" y="2378705"/>
            <a:ext cx="449334" cy="451406"/>
            <a:chOff x="2678113" y="6364288"/>
            <a:chExt cx="344488" cy="346075"/>
          </a:xfrm>
        </p:grpSpPr>
        <p:sp>
          <p:nvSpPr>
            <p:cNvPr id="59" name="Freeform 304">
              <a:extLst>
                <a:ext uri="{FF2B5EF4-FFF2-40B4-BE49-F238E27FC236}">
                  <a16:creationId xmlns:a16="http://schemas.microsoft.com/office/drawing/2014/main" id="{BF7B3047-DA4B-D642-91B1-6F246B9F2FF6}"/>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Oval 305">
              <a:extLst>
                <a:ext uri="{FF2B5EF4-FFF2-40B4-BE49-F238E27FC236}">
                  <a16:creationId xmlns:a16="http://schemas.microsoft.com/office/drawing/2014/main" id="{FE538C5A-9D0E-054F-82AC-EB4873E9FE92}"/>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1" name="Group 60">
            <a:extLst>
              <a:ext uri="{FF2B5EF4-FFF2-40B4-BE49-F238E27FC236}">
                <a16:creationId xmlns:a16="http://schemas.microsoft.com/office/drawing/2014/main" id="{EA65BCBA-221B-0142-80E4-DD0A7C50EB88}"/>
              </a:ext>
            </a:extLst>
          </p:cNvPr>
          <p:cNvGrpSpPr/>
          <p:nvPr/>
        </p:nvGrpSpPr>
        <p:grpSpPr>
          <a:xfrm flipH="1">
            <a:off x="4633082" y="2378705"/>
            <a:ext cx="449334" cy="451406"/>
            <a:chOff x="2678113" y="6364288"/>
            <a:chExt cx="344488" cy="346075"/>
          </a:xfrm>
        </p:grpSpPr>
        <p:sp>
          <p:nvSpPr>
            <p:cNvPr id="62" name="Freeform 304">
              <a:extLst>
                <a:ext uri="{FF2B5EF4-FFF2-40B4-BE49-F238E27FC236}">
                  <a16:creationId xmlns:a16="http://schemas.microsoft.com/office/drawing/2014/main" id="{98BC9826-6C6E-1841-993E-F7D68971307A}"/>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Oval 305">
              <a:extLst>
                <a:ext uri="{FF2B5EF4-FFF2-40B4-BE49-F238E27FC236}">
                  <a16:creationId xmlns:a16="http://schemas.microsoft.com/office/drawing/2014/main" id="{7B2934D2-76DD-CD40-A224-EE4BBADCB6EA}"/>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1" name="Group 70">
            <a:extLst>
              <a:ext uri="{FF2B5EF4-FFF2-40B4-BE49-F238E27FC236}">
                <a16:creationId xmlns:a16="http://schemas.microsoft.com/office/drawing/2014/main" id="{198874CE-AB37-424E-8BF5-EB6897E593D1}"/>
              </a:ext>
            </a:extLst>
          </p:cNvPr>
          <p:cNvGrpSpPr/>
          <p:nvPr/>
        </p:nvGrpSpPr>
        <p:grpSpPr>
          <a:xfrm>
            <a:off x="7125270" y="4942610"/>
            <a:ext cx="449334" cy="451406"/>
            <a:chOff x="2678113" y="6364288"/>
            <a:chExt cx="344488" cy="346075"/>
          </a:xfrm>
        </p:grpSpPr>
        <p:sp>
          <p:nvSpPr>
            <p:cNvPr id="72" name="Freeform 304">
              <a:extLst>
                <a:ext uri="{FF2B5EF4-FFF2-40B4-BE49-F238E27FC236}">
                  <a16:creationId xmlns:a16="http://schemas.microsoft.com/office/drawing/2014/main" id="{76E18F11-168E-6248-B0D3-769A3C38E7F5}"/>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Oval 305">
              <a:extLst>
                <a:ext uri="{FF2B5EF4-FFF2-40B4-BE49-F238E27FC236}">
                  <a16:creationId xmlns:a16="http://schemas.microsoft.com/office/drawing/2014/main" id="{9430C6C4-9489-8F4E-96E0-BB7B696E4BB9}"/>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a:extLst>
              <a:ext uri="{FF2B5EF4-FFF2-40B4-BE49-F238E27FC236}">
                <a16:creationId xmlns:a16="http://schemas.microsoft.com/office/drawing/2014/main" id="{897B0D28-2BD8-114F-A303-4A165D0BBC6A}"/>
              </a:ext>
            </a:extLst>
          </p:cNvPr>
          <p:cNvGrpSpPr/>
          <p:nvPr/>
        </p:nvGrpSpPr>
        <p:grpSpPr>
          <a:xfrm flipH="1">
            <a:off x="4633082" y="4942610"/>
            <a:ext cx="449334" cy="451406"/>
            <a:chOff x="2678113" y="6364288"/>
            <a:chExt cx="344488" cy="346075"/>
          </a:xfrm>
        </p:grpSpPr>
        <p:sp>
          <p:nvSpPr>
            <p:cNvPr id="75" name="Freeform 304">
              <a:extLst>
                <a:ext uri="{FF2B5EF4-FFF2-40B4-BE49-F238E27FC236}">
                  <a16:creationId xmlns:a16="http://schemas.microsoft.com/office/drawing/2014/main" id="{57D088D9-1311-6B41-A543-B4BFF6A2FE29}"/>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Oval 305">
              <a:extLst>
                <a:ext uri="{FF2B5EF4-FFF2-40B4-BE49-F238E27FC236}">
                  <a16:creationId xmlns:a16="http://schemas.microsoft.com/office/drawing/2014/main" id="{6DE763C7-4E15-E24F-9955-FAA7836FAF33}"/>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21" name="Title 1">
            <a:extLst>
              <a:ext uri="{FF2B5EF4-FFF2-40B4-BE49-F238E27FC236}">
                <a16:creationId xmlns:a16="http://schemas.microsoft.com/office/drawing/2014/main" id="{67437A39-502B-017F-1C8A-2F7EE353CA84}"/>
              </a:ext>
            </a:extLst>
          </p:cNvPr>
          <p:cNvSpPr txBox="1">
            <a:spLocks/>
          </p:cNvSpPr>
          <p:nvPr/>
        </p:nvSpPr>
        <p:spPr>
          <a:xfrm>
            <a:off x="454575" y="4589100"/>
            <a:ext cx="338952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r"/>
            <a:r>
              <a:rPr lang="zh-CN" altLang="en-US" sz="1600" dirty="0">
                <a:latin typeface="微软雅黑" panose="020B0503020204020204" pitchFamily="34" charset="-122"/>
                <a:ea typeface="微软雅黑" panose="020B0503020204020204" pitchFamily="34" charset="-122"/>
                <a:cs typeface="Segoe UI" panose="020B0502040204020203" pitchFamily="34" charset="0"/>
              </a:rPr>
              <a:t>定向降准和差别化存款准备金率政策</a:t>
            </a:r>
            <a:endParaRPr lang="en-US" altLang="zh-CN" sz="16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23" name="Title 1">
            <a:extLst>
              <a:ext uri="{FF2B5EF4-FFF2-40B4-BE49-F238E27FC236}">
                <a16:creationId xmlns:a16="http://schemas.microsoft.com/office/drawing/2014/main" id="{D2C48FC3-48CE-E378-8C41-5EB1A2286A97}"/>
              </a:ext>
            </a:extLst>
          </p:cNvPr>
          <p:cNvSpPr txBox="1">
            <a:spLocks/>
          </p:cNvSpPr>
          <p:nvPr/>
        </p:nvSpPr>
        <p:spPr>
          <a:xfrm>
            <a:off x="597142" y="4883273"/>
            <a:ext cx="3067879" cy="9694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zh-CN" altLang="en-US" sz="1400" b="0" i="0" dirty="0">
                <a:solidFill>
                  <a:srgbClr val="0D0D0D"/>
                </a:solidFill>
                <a:effectLst/>
                <a:highlight>
                  <a:srgbClr val="FFFFFF"/>
                </a:highlight>
                <a:latin typeface="+mn-ea"/>
                <a:ea typeface="+mn-ea"/>
              </a:rPr>
              <a:t>差别化存款准备金率政策是指央行根据金融机构的性质、规模、经营状况等因素，设定不同的存款准备金率，并对不同类别的金融机构实施不同程度的存款准备金率要求的一种货币政策措施。</a:t>
            </a:r>
            <a:endParaRPr lang="en-US" sz="1400" b="0" dirty="0">
              <a:latin typeface="+mn-ea"/>
              <a:ea typeface="+mn-ea"/>
              <a:cs typeface="Segoe UI" panose="020B0502040204020203" pitchFamily="34" charset="0"/>
            </a:endParaRPr>
          </a:p>
        </p:txBody>
      </p:sp>
    </p:spTree>
    <p:extLst>
      <p:ext uri="{BB962C8B-B14F-4D97-AF65-F5344CB8AC3E}">
        <p14:creationId xmlns:p14="http://schemas.microsoft.com/office/powerpoint/2010/main" val="183615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4F1037D-4659-914B-B659-88069D0533E4}"/>
              </a:ext>
            </a:extLst>
          </p:cNvPr>
          <p:cNvGraphicFramePr>
            <a:graphicFrameLocks noChangeAspect="1"/>
          </p:cNvGraphicFramePr>
          <p:nvPr>
            <p:custDataLst>
              <p:tags r:id="rId1"/>
            </p:custDataLst>
            <p:extLst>
              <p:ext uri="{D42A27DB-BD31-4B8C-83A1-F6EECF244321}">
                <p14:modId xmlns:p14="http://schemas.microsoft.com/office/powerpoint/2010/main" val="699088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7AA3C6-BEC7-854F-8085-CE1B3F73852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5" name="Rectangle 4">
            <a:extLst>
              <a:ext uri="{FF2B5EF4-FFF2-40B4-BE49-F238E27FC236}">
                <a16:creationId xmlns:a16="http://schemas.microsoft.com/office/drawing/2014/main" id="{06B85685-0D72-D84C-9175-F3E12D3F3868}"/>
              </a:ext>
            </a:extLst>
          </p:cNvPr>
          <p:cNvSpPr/>
          <p:nvPr/>
        </p:nvSpPr>
        <p:spPr>
          <a:xfrm>
            <a:off x="0" y="1903818"/>
            <a:ext cx="12192000" cy="2537637"/>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5" name="Picture 44">
            <a:extLst>
              <a:ext uri="{FF2B5EF4-FFF2-40B4-BE49-F238E27FC236}">
                <a16:creationId xmlns:a16="http://schemas.microsoft.com/office/drawing/2014/main" id="{D372E5EA-1A08-5F4A-8EFD-5794D8724F49}"/>
              </a:ext>
            </a:extLst>
          </p:cNvPr>
          <p:cNvPicPr>
            <a:picLocks noChangeAspect="1"/>
          </p:cNvPicPr>
          <p:nvPr/>
        </p:nvPicPr>
        <p:blipFill>
          <a:blip r:embed="rId7">
            <a:extLst>
              <a:ext uri="{28A0092B-C50C-407E-A947-70E740481C1C}">
                <a14:useLocalDpi xmlns:a14="http://schemas.microsoft.com/office/drawing/2010/main" val="0"/>
              </a:ext>
            </a:extLst>
          </a:blip>
          <a:srcRect l="1407" t="5442" r="754" b="6278"/>
          <a:stretch>
            <a:fillRect/>
          </a:stretch>
        </p:blipFill>
        <p:spPr>
          <a:xfrm>
            <a:off x="533401" y="1524001"/>
            <a:ext cx="5314507" cy="3196856"/>
          </a:xfrm>
          <a:custGeom>
            <a:avLst/>
            <a:gdLst>
              <a:gd name="connsiteX0" fmla="*/ 320165 w 5314507"/>
              <a:gd name="connsiteY0" fmla="*/ 0 h 3196856"/>
              <a:gd name="connsiteX1" fmla="*/ 4994342 w 5314507"/>
              <a:gd name="connsiteY1" fmla="*/ 0 h 3196856"/>
              <a:gd name="connsiteX2" fmla="*/ 5314507 w 5314507"/>
              <a:gd name="connsiteY2" fmla="*/ 320165 h 3196856"/>
              <a:gd name="connsiteX3" fmla="*/ 5314507 w 5314507"/>
              <a:gd name="connsiteY3" fmla="*/ 2876691 h 3196856"/>
              <a:gd name="connsiteX4" fmla="*/ 4994342 w 5314507"/>
              <a:gd name="connsiteY4" fmla="*/ 3196856 h 3196856"/>
              <a:gd name="connsiteX5" fmla="*/ 320165 w 5314507"/>
              <a:gd name="connsiteY5" fmla="*/ 3196856 h 3196856"/>
              <a:gd name="connsiteX6" fmla="*/ 0 w 5314507"/>
              <a:gd name="connsiteY6" fmla="*/ 2876691 h 3196856"/>
              <a:gd name="connsiteX7" fmla="*/ 0 w 5314507"/>
              <a:gd name="connsiteY7" fmla="*/ 320165 h 3196856"/>
              <a:gd name="connsiteX8" fmla="*/ 320165 w 5314507"/>
              <a:gd name="connsiteY8" fmla="*/ 0 h 319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4507" h="3196856">
                <a:moveTo>
                  <a:pt x="320165" y="0"/>
                </a:moveTo>
                <a:lnTo>
                  <a:pt x="4994342" y="0"/>
                </a:lnTo>
                <a:cubicBezTo>
                  <a:pt x="5171164" y="0"/>
                  <a:pt x="5314507" y="143343"/>
                  <a:pt x="5314507" y="320165"/>
                </a:cubicBezTo>
                <a:lnTo>
                  <a:pt x="5314507" y="2876691"/>
                </a:lnTo>
                <a:cubicBezTo>
                  <a:pt x="5314507" y="3053513"/>
                  <a:pt x="5171164" y="3196856"/>
                  <a:pt x="4994342" y="3196856"/>
                </a:cubicBezTo>
                <a:lnTo>
                  <a:pt x="320165" y="3196856"/>
                </a:lnTo>
                <a:cubicBezTo>
                  <a:pt x="143343" y="3196856"/>
                  <a:pt x="0" y="3053513"/>
                  <a:pt x="0" y="2876691"/>
                </a:cubicBezTo>
                <a:lnTo>
                  <a:pt x="0" y="320165"/>
                </a:lnTo>
                <a:cubicBezTo>
                  <a:pt x="0" y="143343"/>
                  <a:pt x="143343" y="0"/>
                  <a:pt x="320165" y="0"/>
                </a:cubicBezTo>
                <a:close/>
              </a:path>
            </a:pathLst>
          </a:custGeom>
        </p:spPr>
      </p:pic>
      <p:sp>
        <p:nvSpPr>
          <p:cNvPr id="2" name="Title 1">
            <a:extLst>
              <a:ext uri="{FF2B5EF4-FFF2-40B4-BE49-F238E27FC236}">
                <a16:creationId xmlns:a16="http://schemas.microsoft.com/office/drawing/2014/main" id="{20513DC5-5297-C44B-B1D7-4D9F14F5835F}"/>
              </a:ext>
            </a:extLst>
          </p:cNvPr>
          <p:cNvSpPr>
            <a:spLocks noGrp="1"/>
          </p:cNvSpPr>
          <p:nvPr>
            <p:ph type="title"/>
          </p:nvPr>
        </p:nvSpPr>
        <p:spPr/>
        <p:txBody>
          <a:bodyPr/>
          <a:lstStyle/>
          <a:p>
            <a:r>
              <a:rPr lang="en-US" dirty="0"/>
              <a:t>Employee Allowance</a:t>
            </a:r>
          </a:p>
        </p:txBody>
      </p:sp>
      <p:sp>
        <p:nvSpPr>
          <p:cNvPr id="6" name="Rounded Rectangle 5">
            <a:extLst>
              <a:ext uri="{FF2B5EF4-FFF2-40B4-BE49-F238E27FC236}">
                <a16:creationId xmlns:a16="http://schemas.microsoft.com/office/drawing/2014/main" id="{AB798E6A-CD65-164F-ACFC-8DC3E75DAB0A}"/>
              </a:ext>
            </a:extLst>
          </p:cNvPr>
          <p:cNvSpPr/>
          <p:nvPr/>
        </p:nvSpPr>
        <p:spPr>
          <a:xfrm>
            <a:off x="533400" y="1524001"/>
            <a:ext cx="5314507" cy="3196856"/>
          </a:xfrm>
          <a:prstGeom prst="roundRect">
            <a:avLst>
              <a:gd name="adj" fmla="val 10015"/>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4FEA396C-5A0C-9247-B8F6-0DE5FC4A5C36}"/>
              </a:ext>
            </a:extLst>
          </p:cNvPr>
          <p:cNvSpPr txBox="1"/>
          <p:nvPr/>
        </p:nvSpPr>
        <p:spPr>
          <a:xfrm>
            <a:off x="6385055" y="2675538"/>
            <a:ext cx="5314507" cy="1485022"/>
          </a:xfrm>
          <a:prstGeom prst="rect">
            <a:avLst/>
          </a:prstGeom>
          <a:noFill/>
        </p:spPr>
        <p:txBody>
          <a:bodyPr wrap="square" lIns="0" tIns="0" rIns="0" bIns="0" rtlCol="0" anchor="ctr">
            <a:spAutoFit/>
          </a:bodyPr>
          <a:lstStyle/>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endParaRPr lang="en-US" sz="1400" dirty="0">
              <a:latin typeface="Segoe UI" panose="020B0502040204020203" pitchFamily="34" charset="0"/>
              <a:cs typeface="Segoe UI" panose="020B0502040204020203" pitchFamily="34" charset="0"/>
            </a:endParaRP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a:t>
            </a:r>
          </a:p>
          <a:p>
            <a:pPr marL="180000" indent="-180000">
              <a:spcAft>
                <a:spcPts val="300"/>
              </a:spcAft>
              <a:buClr>
                <a:srgbClr val="3DE0BC"/>
              </a:buClr>
              <a:buFont typeface="Arial" panose="020B0604020202020204" pitchFamily="34" charset="0"/>
              <a:buChar char="•"/>
            </a:pPr>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endParaRPr lang="en-US" sz="14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B7EDFCE-8A02-FD40-AB43-4D235D358201}"/>
              </a:ext>
            </a:extLst>
          </p:cNvPr>
          <p:cNvSpPr txBox="1"/>
          <p:nvPr/>
        </p:nvSpPr>
        <p:spPr>
          <a:xfrm>
            <a:off x="6381307" y="2184712"/>
            <a:ext cx="5035465" cy="276999"/>
          </a:xfrm>
          <a:prstGeom prst="rect">
            <a:avLst/>
          </a:prstGeom>
          <a:noFill/>
        </p:spPr>
        <p:txBody>
          <a:bodyPr wrap="square" lIns="0" tIns="0" rIns="0" bIns="0" rtlCol="0" anchor="ctr">
            <a:spAutoFit/>
          </a:bodyPr>
          <a:lstStyle/>
          <a:p>
            <a:r>
              <a:rPr lang="en-ID" b="1" dirty="0">
                <a:latin typeface="Segoe UI" panose="020B0502040204020203" pitchFamily="34" charset="0"/>
                <a:cs typeface="Segoe UI" panose="020B0502040204020203" pitchFamily="34" charset="0"/>
              </a:rPr>
              <a:t>Lorem ipsum </a:t>
            </a:r>
            <a:r>
              <a:rPr lang="en-ID" b="1" dirty="0" err="1">
                <a:latin typeface="Segoe UI" panose="020B0502040204020203" pitchFamily="34" charset="0"/>
                <a:cs typeface="Segoe UI" panose="020B0502040204020203" pitchFamily="34" charset="0"/>
              </a:rPr>
              <a:t>dolor</a:t>
            </a:r>
            <a:r>
              <a:rPr lang="en-ID" b="1" dirty="0">
                <a:latin typeface="Segoe UI" panose="020B0502040204020203" pitchFamily="34" charset="0"/>
                <a:cs typeface="Segoe UI" panose="020B0502040204020203" pitchFamily="34" charset="0"/>
              </a:rPr>
              <a:t> Sit </a:t>
            </a:r>
            <a:r>
              <a:rPr lang="en-ID" b="1" dirty="0" err="1">
                <a:latin typeface="Segoe UI" panose="020B0502040204020203" pitchFamily="34" charset="0"/>
                <a:cs typeface="Segoe UI" panose="020B0502040204020203" pitchFamily="34" charset="0"/>
              </a:rPr>
              <a:t>Amet</a:t>
            </a:r>
            <a:endParaRPr lang="en-US" b="1" dirty="0">
              <a:latin typeface="Segoe UI" panose="020B0502040204020203" pitchFamily="34" charset="0"/>
              <a:cs typeface="Segoe UI" panose="020B0502040204020203" pitchFamily="34" charset="0"/>
            </a:endParaRPr>
          </a:p>
        </p:txBody>
      </p:sp>
      <p:cxnSp>
        <p:nvCxnSpPr>
          <p:cNvPr id="9" name="Straight Connector 8">
            <a:extLst>
              <a:ext uri="{FF2B5EF4-FFF2-40B4-BE49-F238E27FC236}">
                <a16:creationId xmlns:a16="http://schemas.microsoft.com/office/drawing/2014/main" id="{727FE5CA-07A2-E641-8E2B-FC349E830000}"/>
              </a:ext>
            </a:extLst>
          </p:cNvPr>
          <p:cNvCxnSpPr>
            <a:cxnSpLocks/>
          </p:cNvCxnSpPr>
          <p:nvPr/>
        </p:nvCxnSpPr>
        <p:spPr>
          <a:xfrm>
            <a:off x="6381307" y="2568625"/>
            <a:ext cx="5810693" cy="0"/>
          </a:xfrm>
          <a:prstGeom prst="line">
            <a:avLst/>
          </a:prstGeom>
          <a:ln>
            <a:solidFill>
              <a:srgbClr val="3DE0BC"/>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4B2064D9-DAEB-924C-8D44-C7D733FA54DA}"/>
              </a:ext>
            </a:extLst>
          </p:cNvPr>
          <p:cNvSpPr txBox="1">
            <a:spLocks/>
          </p:cNvSpPr>
          <p:nvPr/>
        </p:nvSpPr>
        <p:spPr>
          <a:xfrm>
            <a:off x="2374277" y="2249882"/>
            <a:ext cx="3231802" cy="174509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r>
              <a:rPr lang="en-US" sz="1400" b="0" dirty="0">
                <a:solidFill>
                  <a:schemeClr val="bg1"/>
                </a:solidFill>
                <a:latin typeface="Segoe UI" panose="020B0502040204020203" pitchFamily="34" charset="0"/>
                <a:cs typeface="Segoe UI" panose="020B0502040204020203" pitchFamily="34" charset="0"/>
              </a:rPr>
              <a:t>, sed do </a:t>
            </a:r>
            <a:r>
              <a:rPr lang="en-US" sz="1400" b="0" dirty="0" err="1">
                <a:solidFill>
                  <a:schemeClr val="bg1"/>
                </a:solidFill>
                <a:latin typeface="Segoe UI" panose="020B0502040204020203" pitchFamily="34" charset="0"/>
                <a:cs typeface="Segoe UI" panose="020B0502040204020203" pitchFamily="34" charset="0"/>
              </a:rPr>
              <a:t>eiusmod</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tempor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incididunt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labore</a:t>
            </a:r>
            <a:r>
              <a:rPr lang="en-US" sz="1400" b="0" dirty="0">
                <a:solidFill>
                  <a:schemeClr val="bg1"/>
                </a:solidFill>
                <a:latin typeface="Segoe UI" panose="020B0502040204020203" pitchFamily="34" charset="0"/>
                <a:cs typeface="Segoe UI" panose="020B0502040204020203" pitchFamily="34" charset="0"/>
              </a:rPr>
              <a:t> et dolore magna </a:t>
            </a:r>
            <a:r>
              <a:rPr lang="en-US" sz="1400" b="0" dirty="0" err="1">
                <a:solidFill>
                  <a:schemeClr val="bg1"/>
                </a:solidFill>
                <a:latin typeface="Segoe UI" panose="020B0502040204020203" pitchFamily="34" charset="0"/>
                <a:cs typeface="Segoe UI" panose="020B0502040204020203" pitchFamily="34" charset="0"/>
              </a:rPr>
              <a:t>aliqua</a:t>
            </a:r>
            <a:r>
              <a:rPr lang="en-US" sz="1400" b="0" dirty="0">
                <a:solidFill>
                  <a:schemeClr val="bg1"/>
                </a:solidFill>
                <a:latin typeface="Segoe UI" panose="020B0502040204020203" pitchFamily="34" charset="0"/>
                <a:cs typeface="Segoe UI" panose="020B0502040204020203" pitchFamily="34" charset="0"/>
              </a:rPr>
              <a:t>. Ut </a:t>
            </a:r>
            <a:r>
              <a:rPr lang="en-US" sz="1400" b="0" dirty="0" err="1">
                <a:solidFill>
                  <a:schemeClr val="bg1"/>
                </a:solidFill>
                <a:latin typeface="Segoe UI" panose="020B0502040204020203" pitchFamily="34" charset="0"/>
                <a:cs typeface="Segoe UI" panose="020B0502040204020203" pitchFamily="34" charset="0"/>
              </a:rPr>
              <a:t>enim</a:t>
            </a:r>
            <a:r>
              <a:rPr lang="en-US" sz="1400" b="0" dirty="0">
                <a:solidFill>
                  <a:schemeClr val="bg1"/>
                </a:solidFill>
                <a:latin typeface="Segoe UI" panose="020B0502040204020203" pitchFamily="34" charset="0"/>
                <a:cs typeface="Segoe UI" panose="020B0502040204020203" pitchFamily="34" charset="0"/>
              </a:rPr>
              <a:t> ad minim </a:t>
            </a:r>
            <a:r>
              <a:rPr lang="en-US" sz="1400" b="0" dirty="0" err="1">
                <a:solidFill>
                  <a:schemeClr val="bg1"/>
                </a:solidFill>
                <a:latin typeface="Segoe UI" panose="020B0502040204020203" pitchFamily="34" charset="0"/>
                <a:cs typeface="Segoe UI" panose="020B0502040204020203" pitchFamily="34" charset="0"/>
              </a:rPr>
              <a:t>veniam</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quis</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nostrud</a:t>
            </a:r>
            <a:r>
              <a:rPr lang="en-US" sz="1400" b="0" dirty="0">
                <a:solidFill>
                  <a:schemeClr val="bg1"/>
                </a:solidFill>
                <a:latin typeface="Segoe UI" panose="020B0502040204020203" pitchFamily="34" charset="0"/>
                <a:cs typeface="Segoe UI" panose="020B0502040204020203" pitchFamily="34" charset="0"/>
              </a:rPr>
              <a:t> exercitation </a:t>
            </a:r>
            <a:r>
              <a:rPr lang="en-US" sz="1400" b="0" dirty="0" err="1">
                <a:solidFill>
                  <a:schemeClr val="bg1"/>
                </a:solidFill>
                <a:latin typeface="Segoe UI" panose="020B0502040204020203" pitchFamily="34" charset="0"/>
                <a:cs typeface="Segoe UI" panose="020B0502040204020203" pitchFamily="34" charset="0"/>
              </a:rPr>
              <a:t>ullamco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laboris</a:t>
            </a:r>
            <a:r>
              <a:rPr lang="en-US" sz="1400" b="0" dirty="0">
                <a:solidFill>
                  <a:schemeClr val="bg1"/>
                </a:solidFill>
                <a:latin typeface="Segoe UI" panose="020B0502040204020203" pitchFamily="34" charset="0"/>
                <a:cs typeface="Segoe UI" panose="020B0502040204020203" pitchFamily="34" charset="0"/>
              </a:rPr>
              <a:t> nisi </a:t>
            </a:r>
            <a:r>
              <a:rPr lang="en-US" sz="1400" b="0" dirty="0" err="1">
                <a:solidFill>
                  <a:schemeClr val="bg1"/>
                </a:solidFill>
                <a:latin typeface="Segoe UI" panose="020B0502040204020203" pitchFamily="34" charset="0"/>
                <a:cs typeface="Segoe UI" panose="020B0502040204020203" pitchFamily="34" charset="0"/>
              </a:rPr>
              <a:t>ut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aliquip</a:t>
            </a:r>
            <a:r>
              <a:rPr lang="en-US" sz="1400" b="0" dirty="0">
                <a:solidFill>
                  <a:schemeClr val="bg1"/>
                </a:solidFill>
                <a:latin typeface="Segoe UI" panose="020B0502040204020203" pitchFamily="34" charset="0"/>
                <a:cs typeface="Segoe UI" panose="020B0502040204020203" pitchFamily="34" charset="0"/>
              </a:rPr>
              <a:t> ex </a:t>
            </a:r>
            <a:r>
              <a:rPr lang="en-US" sz="1400" b="0" dirty="0" err="1">
                <a:solidFill>
                  <a:schemeClr val="bg1"/>
                </a:solidFill>
                <a:latin typeface="Segoe UI" panose="020B0502040204020203" pitchFamily="34" charset="0"/>
                <a:cs typeface="Segoe UI" panose="020B0502040204020203" pitchFamily="34" charset="0"/>
              </a:rPr>
              <a:t>ea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commodo</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consequat</a:t>
            </a:r>
            <a:r>
              <a:rPr lang="en-US" sz="1400" b="0" dirty="0">
                <a:solidFill>
                  <a:schemeClr val="bg1"/>
                </a:solidFill>
                <a:latin typeface="Segoe UI" panose="020B0502040204020203" pitchFamily="34" charset="0"/>
                <a:cs typeface="Segoe UI" panose="020B0502040204020203" pitchFamily="34" charset="0"/>
              </a:rPr>
              <a:t>. Duis </a:t>
            </a:r>
            <a:r>
              <a:rPr lang="en-US" sz="1400" b="0" dirty="0" err="1">
                <a:solidFill>
                  <a:schemeClr val="bg1"/>
                </a:solidFill>
                <a:latin typeface="Segoe UI" panose="020B0502040204020203" pitchFamily="34" charset="0"/>
                <a:cs typeface="Segoe UI" panose="020B0502040204020203" pitchFamily="34" charset="0"/>
              </a:rPr>
              <a:t>aute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irure</a:t>
            </a:r>
            <a:r>
              <a:rPr lang="en-US" sz="1400" b="0" dirty="0">
                <a:solidFill>
                  <a:schemeClr val="bg1"/>
                </a:solidFill>
                <a:latin typeface="Segoe UI" panose="020B0502040204020203" pitchFamily="34" charset="0"/>
                <a:cs typeface="Segoe UI" panose="020B0502040204020203" pitchFamily="34" charset="0"/>
              </a:rPr>
              <a:t> dolor in </a:t>
            </a:r>
            <a:r>
              <a:rPr lang="en-US" sz="1400" b="0" dirty="0" err="1">
                <a:solidFill>
                  <a:schemeClr val="bg1"/>
                </a:solidFill>
                <a:latin typeface="Segoe UI" panose="020B0502040204020203" pitchFamily="34" charset="0"/>
                <a:cs typeface="Segoe UI" panose="020B0502040204020203" pitchFamily="34" charset="0"/>
              </a:rPr>
              <a:t>reprehenderit</a:t>
            </a:r>
            <a:r>
              <a:rPr lang="en-US" sz="1400" b="0" dirty="0">
                <a:solidFill>
                  <a:schemeClr val="bg1"/>
                </a:solidFill>
                <a:latin typeface="Segoe UI" panose="020B0502040204020203" pitchFamily="34" charset="0"/>
                <a:cs typeface="Segoe UI" panose="020B0502040204020203" pitchFamily="34" charset="0"/>
              </a:rPr>
              <a:t> in </a:t>
            </a:r>
            <a:r>
              <a:rPr lang="en-US" sz="1400" b="0" dirty="0" err="1">
                <a:solidFill>
                  <a:schemeClr val="bg1"/>
                </a:solidFill>
                <a:latin typeface="Segoe UI" panose="020B0502040204020203" pitchFamily="34" charset="0"/>
                <a:cs typeface="Segoe UI" panose="020B0502040204020203" pitchFamily="34" charset="0"/>
              </a:rPr>
              <a:t>voluptate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velit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esse</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cillum</a:t>
            </a:r>
            <a:r>
              <a:rPr lang="en-US" sz="1400" b="0" dirty="0">
                <a:solidFill>
                  <a:schemeClr val="bg1"/>
                </a:solidFill>
                <a:latin typeface="Segoe UI" panose="020B0502040204020203" pitchFamily="34" charset="0"/>
                <a:cs typeface="Segoe UI" panose="020B0502040204020203" pitchFamily="34" charset="0"/>
              </a:rPr>
              <a:t> dolore </a:t>
            </a:r>
            <a:r>
              <a:rPr lang="en-US" sz="1400" b="0" dirty="0" err="1">
                <a:solidFill>
                  <a:schemeClr val="bg1"/>
                </a:solidFill>
                <a:latin typeface="Segoe UI" panose="020B0502040204020203" pitchFamily="34" charset="0"/>
                <a:cs typeface="Segoe UI" panose="020B0502040204020203" pitchFamily="34" charset="0"/>
              </a:rPr>
              <a:t>eu</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fugiat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nulla</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pariatur</a:t>
            </a:r>
            <a:r>
              <a:rPr lang="en-US" sz="1400" b="0" dirty="0">
                <a:solidFill>
                  <a:schemeClr val="bg1"/>
                </a:solidFill>
                <a:latin typeface="Segoe UI" panose="020B0502040204020203" pitchFamily="34" charset="0"/>
                <a:cs typeface="Segoe UI" panose="020B0502040204020203" pitchFamily="34" charset="0"/>
              </a:rPr>
              <a:t>.</a:t>
            </a:r>
          </a:p>
        </p:txBody>
      </p:sp>
      <p:grpSp>
        <p:nvGrpSpPr>
          <p:cNvPr id="13" name="Group 12">
            <a:extLst>
              <a:ext uri="{FF2B5EF4-FFF2-40B4-BE49-F238E27FC236}">
                <a16:creationId xmlns:a16="http://schemas.microsoft.com/office/drawing/2014/main" id="{029E7061-3663-9548-A8DC-BE4F7CE8AEB2}"/>
              </a:ext>
            </a:extLst>
          </p:cNvPr>
          <p:cNvGrpSpPr/>
          <p:nvPr/>
        </p:nvGrpSpPr>
        <p:grpSpPr>
          <a:xfrm>
            <a:off x="1062491" y="2617162"/>
            <a:ext cx="992328" cy="1010532"/>
            <a:chOff x="4119563" y="2527301"/>
            <a:chExt cx="346076" cy="352425"/>
          </a:xfrm>
        </p:grpSpPr>
        <p:sp>
          <p:nvSpPr>
            <p:cNvPr id="14" name="Oval 64">
              <a:extLst>
                <a:ext uri="{FF2B5EF4-FFF2-40B4-BE49-F238E27FC236}">
                  <a16:creationId xmlns:a16="http://schemas.microsoft.com/office/drawing/2014/main" id="{8F14C810-F8E2-6345-9AC3-E6CEDE27A324}"/>
                </a:ext>
              </a:extLst>
            </p:cNvPr>
            <p:cNvSpPr>
              <a:spLocks noChangeArrowheads="1"/>
            </p:cNvSpPr>
            <p:nvPr/>
          </p:nvSpPr>
          <p:spPr bwMode="auto">
            <a:xfrm>
              <a:off x="4314826" y="2730501"/>
              <a:ext cx="150813" cy="149225"/>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 name="Line 65">
              <a:extLst>
                <a:ext uri="{FF2B5EF4-FFF2-40B4-BE49-F238E27FC236}">
                  <a16:creationId xmlns:a16="http://schemas.microsoft.com/office/drawing/2014/main" id="{D9F2986D-A9CD-B945-9BA1-A1B277D11BC3}"/>
                </a:ext>
              </a:extLst>
            </p:cNvPr>
            <p:cNvSpPr>
              <a:spLocks noChangeShapeType="1"/>
            </p:cNvSpPr>
            <p:nvPr/>
          </p:nvSpPr>
          <p:spPr bwMode="auto">
            <a:xfrm>
              <a:off x="4391026" y="2767013"/>
              <a:ext cx="0" cy="762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 name="Line 66">
              <a:extLst>
                <a:ext uri="{FF2B5EF4-FFF2-40B4-BE49-F238E27FC236}">
                  <a16:creationId xmlns:a16="http://schemas.microsoft.com/office/drawing/2014/main" id="{3E07C198-DDD2-8447-923E-A6A9801E5B98}"/>
                </a:ext>
              </a:extLst>
            </p:cNvPr>
            <p:cNvSpPr>
              <a:spLocks noChangeShapeType="1"/>
            </p:cNvSpPr>
            <p:nvPr/>
          </p:nvSpPr>
          <p:spPr bwMode="auto">
            <a:xfrm flipH="1">
              <a:off x="4352926" y="2805113"/>
              <a:ext cx="746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 name="Freeform 67">
              <a:extLst>
                <a:ext uri="{FF2B5EF4-FFF2-40B4-BE49-F238E27FC236}">
                  <a16:creationId xmlns:a16="http://schemas.microsoft.com/office/drawing/2014/main" id="{7A0A99CC-1F68-E241-B810-52ABD9695439}"/>
                </a:ext>
              </a:extLst>
            </p:cNvPr>
            <p:cNvSpPr>
              <a:spLocks/>
            </p:cNvSpPr>
            <p:nvPr/>
          </p:nvSpPr>
          <p:spPr bwMode="auto">
            <a:xfrm>
              <a:off x="4119563" y="2527301"/>
              <a:ext cx="203200" cy="292100"/>
            </a:xfrm>
            <a:custGeom>
              <a:avLst/>
              <a:gdLst>
                <a:gd name="T0" fmla="*/ 54 w 54"/>
                <a:gd name="T1" fmla="*/ 53 h 78"/>
                <a:gd name="T2" fmla="*/ 44 w 54"/>
                <a:gd name="T3" fmla="*/ 50 h 78"/>
                <a:gd name="T4" fmla="*/ 44 w 54"/>
                <a:gd name="T5" fmla="*/ 40 h 78"/>
                <a:gd name="T6" fmla="*/ 50 w 54"/>
                <a:gd name="T7" fmla="*/ 28 h 78"/>
                <a:gd name="T8" fmla="*/ 50 w 54"/>
                <a:gd name="T9" fmla="*/ 19 h 78"/>
                <a:gd name="T10" fmla="*/ 52 w 54"/>
                <a:gd name="T11" fmla="*/ 8 h 78"/>
                <a:gd name="T12" fmla="*/ 26 w 54"/>
                <a:gd name="T13" fmla="*/ 8 h 78"/>
                <a:gd name="T14" fmla="*/ 22 w 54"/>
                <a:gd name="T15" fmla="*/ 20 h 78"/>
                <a:gd name="T16" fmla="*/ 22 w 54"/>
                <a:gd name="T17" fmla="*/ 28 h 78"/>
                <a:gd name="T18" fmla="*/ 28 w 54"/>
                <a:gd name="T19" fmla="*/ 40 h 78"/>
                <a:gd name="T20" fmla="*/ 28 w 54"/>
                <a:gd name="T21" fmla="*/ 50 h 78"/>
                <a:gd name="T22" fmla="*/ 2 w 54"/>
                <a:gd name="T23" fmla="*/ 62 h 78"/>
                <a:gd name="T24" fmla="*/ 0 w 54"/>
                <a:gd name="T25" fmla="*/ 78 h 78"/>
                <a:gd name="T26" fmla="*/ 42 w 54"/>
                <a:gd name="T2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78">
                  <a:moveTo>
                    <a:pt x="54" y="53"/>
                  </a:moveTo>
                  <a:cubicBezTo>
                    <a:pt x="51" y="52"/>
                    <a:pt x="47" y="51"/>
                    <a:pt x="44" y="50"/>
                  </a:cubicBezTo>
                  <a:cubicBezTo>
                    <a:pt x="44" y="40"/>
                    <a:pt x="44" y="40"/>
                    <a:pt x="44" y="40"/>
                  </a:cubicBezTo>
                  <a:cubicBezTo>
                    <a:pt x="44" y="40"/>
                    <a:pt x="50" y="37"/>
                    <a:pt x="50" y="28"/>
                  </a:cubicBezTo>
                  <a:cubicBezTo>
                    <a:pt x="53" y="28"/>
                    <a:pt x="53" y="19"/>
                    <a:pt x="50" y="19"/>
                  </a:cubicBezTo>
                  <a:cubicBezTo>
                    <a:pt x="50" y="18"/>
                    <a:pt x="53" y="13"/>
                    <a:pt x="52" y="8"/>
                  </a:cubicBezTo>
                  <a:cubicBezTo>
                    <a:pt x="50" y="0"/>
                    <a:pt x="28" y="0"/>
                    <a:pt x="26" y="8"/>
                  </a:cubicBezTo>
                  <a:cubicBezTo>
                    <a:pt x="17" y="6"/>
                    <a:pt x="22" y="18"/>
                    <a:pt x="22" y="20"/>
                  </a:cubicBezTo>
                  <a:cubicBezTo>
                    <a:pt x="19" y="20"/>
                    <a:pt x="19" y="28"/>
                    <a:pt x="22" y="28"/>
                  </a:cubicBezTo>
                  <a:cubicBezTo>
                    <a:pt x="22" y="37"/>
                    <a:pt x="28" y="40"/>
                    <a:pt x="28" y="40"/>
                  </a:cubicBezTo>
                  <a:cubicBezTo>
                    <a:pt x="28" y="50"/>
                    <a:pt x="28" y="50"/>
                    <a:pt x="28" y="50"/>
                  </a:cubicBezTo>
                  <a:cubicBezTo>
                    <a:pt x="17" y="54"/>
                    <a:pt x="4" y="57"/>
                    <a:pt x="2" y="62"/>
                  </a:cubicBezTo>
                  <a:cubicBezTo>
                    <a:pt x="0" y="67"/>
                    <a:pt x="0" y="78"/>
                    <a:pt x="0" y="78"/>
                  </a:cubicBezTo>
                  <a:cubicBezTo>
                    <a:pt x="42" y="78"/>
                    <a:pt x="42" y="78"/>
                    <a:pt x="42" y="78"/>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9" name="Title 1">
            <a:extLst>
              <a:ext uri="{FF2B5EF4-FFF2-40B4-BE49-F238E27FC236}">
                <a16:creationId xmlns:a16="http://schemas.microsoft.com/office/drawing/2014/main" id="{835CD696-97E3-F845-870C-8BD3021B5AEA}"/>
              </a:ext>
            </a:extLst>
          </p:cNvPr>
          <p:cNvSpPr txBox="1">
            <a:spLocks/>
          </p:cNvSpPr>
          <p:nvPr/>
        </p:nvSpPr>
        <p:spPr>
          <a:xfrm>
            <a:off x="2054819" y="5441364"/>
            <a:ext cx="3793088" cy="5816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r>
              <a:rPr lang="en-US" sz="1400" b="0" dirty="0">
                <a:latin typeface="Segoe UI" panose="020B0502040204020203" pitchFamily="34" charset="0"/>
                <a:cs typeface="Segoe UI" panose="020B0502040204020203" pitchFamily="34" charset="0"/>
              </a:rPr>
              <a:t> et dolore magna </a:t>
            </a:r>
            <a:r>
              <a:rPr lang="en-US" sz="1400" b="0" dirty="0" err="1">
                <a:latin typeface="Segoe UI" panose="020B0502040204020203" pitchFamily="34" charset="0"/>
                <a:cs typeface="Segoe UI" panose="020B0502040204020203" pitchFamily="34" charset="0"/>
              </a:rPr>
              <a:t>aliqua</a:t>
            </a:r>
            <a:r>
              <a:rPr lang="en-US" sz="1400" b="0" dirty="0">
                <a:latin typeface="Segoe UI" panose="020B0502040204020203" pitchFamily="34" charset="0"/>
                <a:cs typeface="Segoe UI" panose="020B0502040204020203" pitchFamily="34" charset="0"/>
              </a:rPr>
              <a:t>. </a:t>
            </a:r>
          </a:p>
        </p:txBody>
      </p:sp>
      <p:sp>
        <p:nvSpPr>
          <p:cNvPr id="20" name="Title 1">
            <a:extLst>
              <a:ext uri="{FF2B5EF4-FFF2-40B4-BE49-F238E27FC236}">
                <a16:creationId xmlns:a16="http://schemas.microsoft.com/office/drawing/2014/main" id="{8748F667-4E8F-2A4E-9C18-C6DAEE66859B}"/>
              </a:ext>
            </a:extLst>
          </p:cNvPr>
          <p:cNvSpPr txBox="1">
            <a:spLocks/>
          </p:cNvSpPr>
          <p:nvPr/>
        </p:nvSpPr>
        <p:spPr>
          <a:xfrm>
            <a:off x="2054819" y="5013169"/>
            <a:ext cx="3793088"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600" dirty="0">
                <a:latin typeface="Segoe UI" panose="020B0502040204020203" pitchFamily="34" charset="0"/>
                <a:cs typeface="Segoe UI" panose="020B0502040204020203" pitchFamily="34" charset="0"/>
              </a:rPr>
              <a:t>Lorem ipsum dolor sit </a:t>
            </a:r>
            <a:r>
              <a:rPr lang="en-US" sz="1600" dirty="0" err="1">
                <a:latin typeface="Segoe UI" panose="020B0502040204020203" pitchFamily="34" charset="0"/>
                <a:cs typeface="Segoe UI" panose="020B0502040204020203" pitchFamily="34" charset="0"/>
              </a:rPr>
              <a:t>amet</a:t>
            </a:r>
            <a:endParaRPr lang="en-US" sz="1600" dirty="0">
              <a:latin typeface="Segoe UI" panose="020B0502040204020203" pitchFamily="34" charset="0"/>
              <a:cs typeface="Segoe UI" panose="020B0502040204020203" pitchFamily="34" charset="0"/>
            </a:endParaRPr>
          </a:p>
        </p:txBody>
      </p:sp>
      <p:sp>
        <p:nvSpPr>
          <p:cNvPr id="18" name="Oval 17">
            <a:extLst>
              <a:ext uri="{FF2B5EF4-FFF2-40B4-BE49-F238E27FC236}">
                <a16:creationId xmlns:a16="http://schemas.microsoft.com/office/drawing/2014/main" id="{403E988B-884A-2647-8096-9E9FA352B4E8}"/>
              </a:ext>
            </a:extLst>
          </p:cNvPr>
          <p:cNvSpPr/>
          <p:nvPr/>
        </p:nvSpPr>
        <p:spPr>
          <a:xfrm>
            <a:off x="1058777" y="5175540"/>
            <a:ext cx="782100" cy="782100"/>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grpSp>
        <p:nvGrpSpPr>
          <p:cNvPr id="21" name="Group 20">
            <a:extLst>
              <a:ext uri="{FF2B5EF4-FFF2-40B4-BE49-F238E27FC236}">
                <a16:creationId xmlns:a16="http://schemas.microsoft.com/office/drawing/2014/main" id="{701761FE-D148-9C4F-87D0-2013E219C4AD}"/>
              </a:ext>
            </a:extLst>
          </p:cNvPr>
          <p:cNvGrpSpPr/>
          <p:nvPr/>
        </p:nvGrpSpPr>
        <p:grpSpPr>
          <a:xfrm>
            <a:off x="1273416" y="5389367"/>
            <a:ext cx="352820" cy="354447"/>
            <a:chOff x="2678113" y="6364288"/>
            <a:chExt cx="344488" cy="346075"/>
          </a:xfrm>
        </p:grpSpPr>
        <p:sp>
          <p:nvSpPr>
            <p:cNvPr id="22" name="Freeform 304">
              <a:extLst>
                <a:ext uri="{FF2B5EF4-FFF2-40B4-BE49-F238E27FC236}">
                  <a16:creationId xmlns:a16="http://schemas.microsoft.com/office/drawing/2014/main" id="{0E89BF20-9F62-BA4C-9AF1-E2B2B6635DEF}"/>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Oval 305">
              <a:extLst>
                <a:ext uri="{FF2B5EF4-FFF2-40B4-BE49-F238E27FC236}">
                  <a16:creationId xmlns:a16="http://schemas.microsoft.com/office/drawing/2014/main" id="{1B33E8FF-D19D-704C-A876-394BB4C266AF}"/>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5" name="Title 1">
            <a:extLst>
              <a:ext uri="{FF2B5EF4-FFF2-40B4-BE49-F238E27FC236}">
                <a16:creationId xmlns:a16="http://schemas.microsoft.com/office/drawing/2014/main" id="{6AB48FF5-2B10-8744-9529-656B521C1863}"/>
              </a:ext>
            </a:extLst>
          </p:cNvPr>
          <p:cNvSpPr txBox="1">
            <a:spLocks/>
          </p:cNvSpPr>
          <p:nvPr/>
        </p:nvSpPr>
        <p:spPr>
          <a:xfrm>
            <a:off x="7395278" y="5441364"/>
            <a:ext cx="3793088" cy="5816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latin typeface="Segoe UI" panose="020B0502040204020203" pitchFamily="34" charset="0"/>
                <a:cs typeface="Segoe UI" panose="020B0502040204020203" pitchFamily="34" charset="0"/>
              </a:rPr>
              <a:t>Lorem ipsum dolor sit </a:t>
            </a:r>
            <a:r>
              <a:rPr lang="en-US" sz="1400" b="0" dirty="0" err="1">
                <a:latin typeface="Segoe UI" panose="020B0502040204020203" pitchFamily="34" charset="0"/>
                <a:cs typeface="Segoe UI" panose="020B0502040204020203" pitchFamily="34" charset="0"/>
              </a:rPr>
              <a:t>amet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consectetur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adipiscing</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elit</a:t>
            </a:r>
            <a:r>
              <a:rPr lang="en-US" sz="1400" b="0" dirty="0">
                <a:latin typeface="Segoe UI" panose="020B0502040204020203" pitchFamily="34" charset="0"/>
                <a:cs typeface="Segoe UI" panose="020B0502040204020203" pitchFamily="34" charset="0"/>
              </a:rPr>
              <a:t>, sed do </a:t>
            </a:r>
            <a:r>
              <a:rPr lang="en-US" sz="1400" b="0" dirty="0" err="1">
                <a:latin typeface="Segoe UI" panose="020B0502040204020203" pitchFamily="34" charset="0"/>
                <a:cs typeface="Segoe UI" panose="020B0502040204020203" pitchFamily="34" charset="0"/>
              </a:rPr>
              <a:t>eiusmod</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tempor</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incididunt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ut</a:t>
            </a:r>
            <a:r>
              <a:rPr lang="en-US" sz="1400" b="0" dirty="0">
                <a:latin typeface="Segoe UI" panose="020B0502040204020203" pitchFamily="34" charset="0"/>
                <a:cs typeface="Segoe UI" panose="020B0502040204020203" pitchFamily="34" charset="0"/>
              </a:rPr>
              <a:t> </a:t>
            </a:r>
            <a:r>
              <a:rPr lang="en-US" sz="1400" b="0" dirty="0" err="1">
                <a:latin typeface="Segoe UI" panose="020B0502040204020203" pitchFamily="34" charset="0"/>
                <a:cs typeface="Segoe UI" panose="020B0502040204020203" pitchFamily="34" charset="0"/>
              </a:rPr>
              <a:t>labore</a:t>
            </a:r>
            <a:r>
              <a:rPr lang="en-US" sz="1400" b="0" dirty="0">
                <a:latin typeface="Segoe UI" panose="020B0502040204020203" pitchFamily="34" charset="0"/>
                <a:cs typeface="Segoe UI" panose="020B0502040204020203" pitchFamily="34" charset="0"/>
              </a:rPr>
              <a:t> et dolore magna </a:t>
            </a:r>
            <a:r>
              <a:rPr lang="en-US" sz="1400" b="0" dirty="0" err="1">
                <a:latin typeface="Segoe UI" panose="020B0502040204020203" pitchFamily="34" charset="0"/>
                <a:cs typeface="Segoe UI" panose="020B0502040204020203" pitchFamily="34" charset="0"/>
              </a:rPr>
              <a:t>aliqua</a:t>
            </a:r>
            <a:r>
              <a:rPr lang="en-US" sz="1400" b="0" dirty="0">
                <a:latin typeface="Segoe UI" panose="020B0502040204020203" pitchFamily="34" charset="0"/>
                <a:cs typeface="Segoe UI" panose="020B0502040204020203" pitchFamily="34" charset="0"/>
              </a:rPr>
              <a:t>. </a:t>
            </a:r>
          </a:p>
        </p:txBody>
      </p:sp>
      <p:sp>
        <p:nvSpPr>
          <p:cNvPr id="36" name="Title 1">
            <a:extLst>
              <a:ext uri="{FF2B5EF4-FFF2-40B4-BE49-F238E27FC236}">
                <a16:creationId xmlns:a16="http://schemas.microsoft.com/office/drawing/2014/main" id="{F315E945-1FDF-A54B-8EF2-58DA7F23A711}"/>
              </a:ext>
            </a:extLst>
          </p:cNvPr>
          <p:cNvSpPr txBox="1">
            <a:spLocks/>
          </p:cNvSpPr>
          <p:nvPr/>
        </p:nvSpPr>
        <p:spPr>
          <a:xfrm>
            <a:off x="7395278" y="5013169"/>
            <a:ext cx="3793088"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600" dirty="0">
                <a:latin typeface="Segoe UI" panose="020B0502040204020203" pitchFamily="34" charset="0"/>
                <a:cs typeface="Segoe UI" panose="020B0502040204020203" pitchFamily="34" charset="0"/>
              </a:rPr>
              <a:t>Lorem ipsum dolor sit </a:t>
            </a:r>
            <a:r>
              <a:rPr lang="en-US" sz="1600" dirty="0" err="1">
                <a:latin typeface="Segoe UI" panose="020B0502040204020203" pitchFamily="34" charset="0"/>
                <a:cs typeface="Segoe UI" panose="020B0502040204020203" pitchFamily="34" charset="0"/>
              </a:rPr>
              <a:t>amet</a:t>
            </a:r>
            <a:endParaRPr lang="en-US" sz="1600" dirty="0">
              <a:latin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07343672-9E6C-BE43-9F26-6CEBDCFB6D3D}"/>
              </a:ext>
            </a:extLst>
          </p:cNvPr>
          <p:cNvSpPr/>
          <p:nvPr/>
        </p:nvSpPr>
        <p:spPr>
          <a:xfrm>
            <a:off x="6399236" y="5175540"/>
            <a:ext cx="782100" cy="782100"/>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grpSp>
        <p:nvGrpSpPr>
          <p:cNvPr id="38" name="Group 37">
            <a:extLst>
              <a:ext uri="{FF2B5EF4-FFF2-40B4-BE49-F238E27FC236}">
                <a16:creationId xmlns:a16="http://schemas.microsoft.com/office/drawing/2014/main" id="{CC03B1EC-06B7-B943-88CB-43B8DD9DB8EF}"/>
              </a:ext>
            </a:extLst>
          </p:cNvPr>
          <p:cNvGrpSpPr/>
          <p:nvPr/>
        </p:nvGrpSpPr>
        <p:grpSpPr>
          <a:xfrm>
            <a:off x="6613875" y="5389367"/>
            <a:ext cx="352820" cy="354447"/>
            <a:chOff x="2678113" y="6364288"/>
            <a:chExt cx="344488" cy="346075"/>
          </a:xfrm>
        </p:grpSpPr>
        <p:sp>
          <p:nvSpPr>
            <p:cNvPr id="39" name="Freeform 304">
              <a:extLst>
                <a:ext uri="{FF2B5EF4-FFF2-40B4-BE49-F238E27FC236}">
                  <a16:creationId xmlns:a16="http://schemas.microsoft.com/office/drawing/2014/main" id="{9AF1CBEE-2AB7-464C-BB50-93BBD61B47AF}"/>
                </a:ext>
              </a:extLst>
            </p:cNvPr>
            <p:cNvSpPr>
              <a:spLocks/>
            </p:cNvSpPr>
            <p:nvPr/>
          </p:nvSpPr>
          <p:spPr bwMode="auto">
            <a:xfrm>
              <a:off x="2813050" y="6424613"/>
              <a:ext cx="134938" cy="225425"/>
            </a:xfrm>
            <a:custGeom>
              <a:avLst/>
              <a:gdLst>
                <a:gd name="T0" fmla="*/ 0 w 85"/>
                <a:gd name="T1" fmla="*/ 104 h 142"/>
                <a:gd name="T2" fmla="*/ 42 w 85"/>
                <a:gd name="T3" fmla="*/ 71 h 142"/>
                <a:gd name="T4" fmla="*/ 0 w 85"/>
                <a:gd name="T5" fmla="*/ 38 h 142"/>
                <a:gd name="T6" fmla="*/ 0 w 85"/>
                <a:gd name="T7" fmla="*/ 0 h 142"/>
                <a:gd name="T8" fmla="*/ 85 w 85"/>
                <a:gd name="T9" fmla="*/ 71 h 142"/>
                <a:gd name="T10" fmla="*/ 0 w 85"/>
                <a:gd name="T11" fmla="*/ 142 h 142"/>
                <a:gd name="T12" fmla="*/ 0 w 85"/>
                <a:gd name="T13" fmla="*/ 104 h 142"/>
              </a:gdLst>
              <a:ahLst/>
              <a:cxnLst>
                <a:cxn ang="0">
                  <a:pos x="T0" y="T1"/>
                </a:cxn>
                <a:cxn ang="0">
                  <a:pos x="T2" y="T3"/>
                </a:cxn>
                <a:cxn ang="0">
                  <a:pos x="T4" y="T5"/>
                </a:cxn>
                <a:cxn ang="0">
                  <a:pos x="T6" y="T7"/>
                </a:cxn>
                <a:cxn ang="0">
                  <a:pos x="T8" y="T9"/>
                </a:cxn>
                <a:cxn ang="0">
                  <a:pos x="T10" y="T11"/>
                </a:cxn>
                <a:cxn ang="0">
                  <a:pos x="T12" y="T13"/>
                </a:cxn>
              </a:cxnLst>
              <a:rect l="0" t="0" r="r" b="b"/>
              <a:pathLst>
                <a:path w="85" h="142">
                  <a:moveTo>
                    <a:pt x="0" y="104"/>
                  </a:moveTo>
                  <a:lnTo>
                    <a:pt x="42" y="71"/>
                  </a:lnTo>
                  <a:lnTo>
                    <a:pt x="0" y="38"/>
                  </a:lnTo>
                  <a:lnTo>
                    <a:pt x="0" y="0"/>
                  </a:lnTo>
                  <a:lnTo>
                    <a:pt x="85" y="71"/>
                  </a:lnTo>
                  <a:lnTo>
                    <a:pt x="0" y="142"/>
                  </a:lnTo>
                  <a:lnTo>
                    <a:pt x="0" y="104"/>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Oval 305">
              <a:extLst>
                <a:ext uri="{FF2B5EF4-FFF2-40B4-BE49-F238E27FC236}">
                  <a16:creationId xmlns:a16="http://schemas.microsoft.com/office/drawing/2014/main" id="{6CCE3E86-67BF-E446-958F-5453E109B86D}"/>
                </a:ext>
              </a:extLst>
            </p:cNvPr>
            <p:cNvSpPr>
              <a:spLocks noChangeArrowheads="1"/>
            </p:cNvSpPr>
            <p:nvPr/>
          </p:nvSpPr>
          <p:spPr bwMode="auto">
            <a:xfrm>
              <a:off x="2678113" y="6364288"/>
              <a:ext cx="344488" cy="3460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50012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26B2C79-B5DA-2D4A-B811-BA4DC31D875B}"/>
              </a:ext>
            </a:extLst>
          </p:cNvPr>
          <p:cNvGraphicFramePr>
            <a:graphicFrameLocks noChangeAspect="1"/>
          </p:cNvGraphicFramePr>
          <p:nvPr>
            <p:custDataLst>
              <p:tags r:id="rId1"/>
            </p:custDataLst>
            <p:extLst>
              <p:ext uri="{D42A27DB-BD31-4B8C-83A1-F6EECF244321}">
                <p14:modId xmlns:p14="http://schemas.microsoft.com/office/powerpoint/2010/main" val="17895920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B7EA3F8-30C3-0A45-B2B9-E0FA57A117F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2" name="Title 1">
            <a:extLst>
              <a:ext uri="{FF2B5EF4-FFF2-40B4-BE49-F238E27FC236}">
                <a16:creationId xmlns:a16="http://schemas.microsoft.com/office/drawing/2014/main" id="{74008F0E-24A3-1B41-9B8B-B5518F775F9E}"/>
              </a:ext>
            </a:extLst>
          </p:cNvPr>
          <p:cNvSpPr>
            <a:spLocks noGrp="1"/>
          </p:cNvSpPr>
          <p:nvPr>
            <p:ph type="title"/>
          </p:nvPr>
        </p:nvSpPr>
        <p:spPr/>
        <p:txBody>
          <a:bodyPr/>
          <a:lstStyle/>
          <a:p>
            <a:r>
              <a:rPr lang="en-US" dirty="0"/>
              <a:t>Achievement Award</a:t>
            </a:r>
          </a:p>
        </p:txBody>
      </p:sp>
      <p:sp>
        <p:nvSpPr>
          <p:cNvPr id="14" name="Rounded Rectangle 13">
            <a:extLst>
              <a:ext uri="{FF2B5EF4-FFF2-40B4-BE49-F238E27FC236}">
                <a16:creationId xmlns:a16="http://schemas.microsoft.com/office/drawing/2014/main" id="{1F46BECB-1F41-B64F-9431-862ABCC1EC30}"/>
              </a:ext>
            </a:extLst>
          </p:cNvPr>
          <p:cNvSpPr/>
          <p:nvPr/>
        </p:nvSpPr>
        <p:spPr>
          <a:xfrm>
            <a:off x="554666" y="1524000"/>
            <a:ext cx="11082669" cy="2380297"/>
          </a:xfrm>
          <a:prstGeom prst="roundRect">
            <a:avLst>
              <a:gd name="adj" fmla="val 12901"/>
            </a:avLst>
          </a:prstGeom>
          <a:gradFill>
            <a:gsLst>
              <a:gs pos="0">
                <a:srgbClr val="363795">
                  <a:alpha val="75000"/>
                </a:srgbClr>
              </a:gs>
              <a:gs pos="100000">
                <a:srgbClr val="005C97">
                  <a:alpha val="90000"/>
                </a:srgbClr>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ounded Rectangle 41">
            <a:extLst>
              <a:ext uri="{FF2B5EF4-FFF2-40B4-BE49-F238E27FC236}">
                <a16:creationId xmlns:a16="http://schemas.microsoft.com/office/drawing/2014/main" id="{2641F7B5-394C-3248-8557-DE5B2AD6CA43}"/>
              </a:ext>
            </a:extLst>
          </p:cNvPr>
          <p:cNvSpPr/>
          <p:nvPr/>
        </p:nvSpPr>
        <p:spPr>
          <a:xfrm>
            <a:off x="1328468" y="3675676"/>
            <a:ext cx="9802997" cy="414067"/>
          </a:xfrm>
          <a:prstGeom prst="roundRect">
            <a:avLst>
              <a:gd name="adj" fmla="val 50000"/>
            </a:avLst>
          </a:prstGeom>
          <a:solidFill>
            <a:schemeClr val="bg1">
              <a:lumMod val="85000"/>
            </a:schemeClr>
          </a:soli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541A4027-1029-0B49-A75E-779EF23059BA}"/>
              </a:ext>
            </a:extLst>
          </p:cNvPr>
          <p:cNvSpPr txBox="1"/>
          <p:nvPr/>
        </p:nvSpPr>
        <p:spPr>
          <a:xfrm>
            <a:off x="1060534"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15" name="Oval 14">
            <a:extLst>
              <a:ext uri="{FF2B5EF4-FFF2-40B4-BE49-F238E27FC236}">
                <a16:creationId xmlns:a16="http://schemas.microsoft.com/office/drawing/2014/main" id="{A39D45DA-5394-A14F-9781-E7CA23931702}"/>
              </a:ext>
            </a:extLst>
          </p:cNvPr>
          <p:cNvSpPr/>
          <p:nvPr/>
        </p:nvSpPr>
        <p:spPr>
          <a:xfrm>
            <a:off x="1060535"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8A6E86-EDD0-164B-8096-E062E4A4BBB6}"/>
              </a:ext>
            </a:extLst>
          </p:cNvPr>
          <p:cNvSpPr txBox="1"/>
          <p:nvPr/>
        </p:nvSpPr>
        <p:spPr>
          <a:xfrm>
            <a:off x="1059184"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570B2CB9-7EED-E34F-8F36-354A8CB60394}"/>
              </a:ext>
            </a:extLst>
          </p:cNvPr>
          <p:cNvSpPr txBox="1"/>
          <p:nvPr/>
        </p:nvSpPr>
        <p:spPr>
          <a:xfrm>
            <a:off x="3161996"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20" name="Oval 19">
            <a:extLst>
              <a:ext uri="{FF2B5EF4-FFF2-40B4-BE49-F238E27FC236}">
                <a16:creationId xmlns:a16="http://schemas.microsoft.com/office/drawing/2014/main" id="{1A8382BF-5593-4C44-A669-2C5F408EED1D}"/>
              </a:ext>
            </a:extLst>
          </p:cNvPr>
          <p:cNvSpPr/>
          <p:nvPr/>
        </p:nvSpPr>
        <p:spPr>
          <a:xfrm>
            <a:off x="3161998"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AA54B3B-587E-E34C-BF8D-5ED57887C49E}"/>
              </a:ext>
            </a:extLst>
          </p:cNvPr>
          <p:cNvSpPr txBox="1"/>
          <p:nvPr/>
        </p:nvSpPr>
        <p:spPr>
          <a:xfrm>
            <a:off x="3160646"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E6C0755D-F23C-264D-A486-F5C10E3C6653}"/>
              </a:ext>
            </a:extLst>
          </p:cNvPr>
          <p:cNvSpPr txBox="1"/>
          <p:nvPr/>
        </p:nvSpPr>
        <p:spPr>
          <a:xfrm>
            <a:off x="5263459"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24" name="Oval 23">
            <a:extLst>
              <a:ext uri="{FF2B5EF4-FFF2-40B4-BE49-F238E27FC236}">
                <a16:creationId xmlns:a16="http://schemas.microsoft.com/office/drawing/2014/main" id="{F9877B18-C77A-A84A-A23B-AF2C0295DAD1}"/>
              </a:ext>
            </a:extLst>
          </p:cNvPr>
          <p:cNvSpPr/>
          <p:nvPr/>
        </p:nvSpPr>
        <p:spPr>
          <a:xfrm>
            <a:off x="5263461"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7E670F7-73AA-7446-89A1-F045BC76E9B0}"/>
              </a:ext>
            </a:extLst>
          </p:cNvPr>
          <p:cNvSpPr txBox="1"/>
          <p:nvPr/>
        </p:nvSpPr>
        <p:spPr>
          <a:xfrm>
            <a:off x="5262109"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26A7E23F-2DF6-4148-B958-4BA9A11B6BCF}"/>
              </a:ext>
            </a:extLst>
          </p:cNvPr>
          <p:cNvSpPr txBox="1"/>
          <p:nvPr/>
        </p:nvSpPr>
        <p:spPr>
          <a:xfrm>
            <a:off x="7364922"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28" name="Oval 27">
            <a:extLst>
              <a:ext uri="{FF2B5EF4-FFF2-40B4-BE49-F238E27FC236}">
                <a16:creationId xmlns:a16="http://schemas.microsoft.com/office/drawing/2014/main" id="{6336CE79-59E5-6945-8D03-E7E68B183D7C}"/>
              </a:ext>
            </a:extLst>
          </p:cNvPr>
          <p:cNvSpPr/>
          <p:nvPr/>
        </p:nvSpPr>
        <p:spPr>
          <a:xfrm>
            <a:off x="7364924"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1FCE56-40C3-3D4A-8CBF-85B9576032A1}"/>
              </a:ext>
            </a:extLst>
          </p:cNvPr>
          <p:cNvSpPr txBox="1"/>
          <p:nvPr/>
        </p:nvSpPr>
        <p:spPr>
          <a:xfrm>
            <a:off x="7363572"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FE1EC31A-7CA1-0D45-A32E-EB11AA45149C}"/>
              </a:ext>
            </a:extLst>
          </p:cNvPr>
          <p:cNvSpPr txBox="1"/>
          <p:nvPr/>
        </p:nvSpPr>
        <p:spPr>
          <a:xfrm>
            <a:off x="9466384" y="2863755"/>
            <a:ext cx="1665081" cy="430887"/>
          </a:xfrm>
          <a:prstGeom prst="rect">
            <a:avLst/>
          </a:prstGeom>
          <a:noFill/>
        </p:spPr>
        <p:txBody>
          <a:bodyPr wrap="square" lIns="0" tIns="0" rIns="0" bIns="0" rtlCol="0" anchor="ctr">
            <a:spAutoFit/>
          </a:bodyPr>
          <a:lstStyle/>
          <a:p>
            <a:r>
              <a:rPr lang="en-ID" sz="1400" b="1" dirty="0">
                <a:solidFill>
                  <a:schemeClr val="bg1"/>
                </a:solidFill>
                <a:latin typeface="Segoe UI" panose="020B0502040204020203" pitchFamily="34" charset="0"/>
                <a:cs typeface="Segoe UI" panose="020B0502040204020203" pitchFamily="34" charset="0"/>
              </a:rPr>
              <a:t>Lorem ipsum </a:t>
            </a:r>
            <a:r>
              <a:rPr lang="en-ID" sz="1400" b="1" dirty="0" err="1">
                <a:solidFill>
                  <a:schemeClr val="bg1"/>
                </a:solidFill>
                <a:latin typeface="Segoe UI" panose="020B0502040204020203" pitchFamily="34" charset="0"/>
                <a:cs typeface="Segoe UI" panose="020B0502040204020203" pitchFamily="34" charset="0"/>
              </a:rPr>
              <a:t>dolor</a:t>
            </a:r>
            <a:r>
              <a:rPr lang="en-ID" sz="1400" b="1" dirty="0">
                <a:solidFill>
                  <a:schemeClr val="bg1"/>
                </a:solidFill>
                <a:latin typeface="Segoe UI" panose="020B0502040204020203" pitchFamily="34" charset="0"/>
                <a:cs typeface="Segoe UI" panose="020B0502040204020203" pitchFamily="34" charset="0"/>
              </a:rPr>
              <a:t> Sit </a:t>
            </a:r>
            <a:r>
              <a:rPr lang="en-ID" sz="1400" b="1" dirty="0" err="1">
                <a:solidFill>
                  <a:schemeClr val="bg1"/>
                </a:solidFill>
                <a:latin typeface="Segoe UI" panose="020B0502040204020203" pitchFamily="34" charset="0"/>
                <a:cs typeface="Segoe UI" panose="020B0502040204020203" pitchFamily="34" charset="0"/>
              </a:rPr>
              <a:t>Amet</a:t>
            </a:r>
            <a:endParaRPr lang="en-US" sz="1400" b="1" dirty="0">
              <a:solidFill>
                <a:schemeClr val="bg1"/>
              </a:solidFill>
              <a:latin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61BCD52B-D9F4-DD4E-AD58-47DC601D91FF}"/>
              </a:ext>
            </a:extLst>
          </p:cNvPr>
          <p:cNvSpPr/>
          <p:nvPr/>
        </p:nvSpPr>
        <p:spPr>
          <a:xfrm>
            <a:off x="9466385" y="3478521"/>
            <a:ext cx="842683" cy="842683"/>
          </a:xfrm>
          <a:prstGeom prst="ellipse">
            <a:avLst/>
          </a:prstGeom>
          <a:solidFill>
            <a:schemeClr val="bg1"/>
          </a:solidFill>
          <a:ln>
            <a:noFill/>
          </a:ln>
          <a:effectLst>
            <a:outerShdw blurRad="635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34E1E6A-A29E-E044-86A0-D039DA892BE4}"/>
              </a:ext>
            </a:extLst>
          </p:cNvPr>
          <p:cNvSpPr txBox="1"/>
          <p:nvPr/>
        </p:nvSpPr>
        <p:spPr>
          <a:xfrm>
            <a:off x="9465034" y="4542433"/>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43" name="Freeform 35">
            <a:extLst>
              <a:ext uri="{FF2B5EF4-FFF2-40B4-BE49-F238E27FC236}">
                <a16:creationId xmlns:a16="http://schemas.microsoft.com/office/drawing/2014/main" id="{2097E962-B019-7844-9074-F9E75C8A49DB}"/>
              </a:ext>
            </a:extLst>
          </p:cNvPr>
          <p:cNvSpPr>
            <a:spLocks noEditPoints="1"/>
          </p:cNvSpPr>
          <p:nvPr/>
        </p:nvSpPr>
        <p:spPr bwMode="auto">
          <a:xfrm>
            <a:off x="2409087"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35">
            <a:extLst>
              <a:ext uri="{FF2B5EF4-FFF2-40B4-BE49-F238E27FC236}">
                <a16:creationId xmlns:a16="http://schemas.microsoft.com/office/drawing/2014/main" id="{868E02D0-B86B-CB41-BE7B-71D591043DF0}"/>
              </a:ext>
            </a:extLst>
          </p:cNvPr>
          <p:cNvSpPr>
            <a:spLocks noEditPoints="1"/>
          </p:cNvSpPr>
          <p:nvPr/>
        </p:nvSpPr>
        <p:spPr bwMode="auto">
          <a:xfrm>
            <a:off x="4510550"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35">
            <a:extLst>
              <a:ext uri="{FF2B5EF4-FFF2-40B4-BE49-F238E27FC236}">
                <a16:creationId xmlns:a16="http://schemas.microsoft.com/office/drawing/2014/main" id="{C226FCE9-F17B-1240-A8CB-2C67A239D396}"/>
              </a:ext>
            </a:extLst>
          </p:cNvPr>
          <p:cNvSpPr>
            <a:spLocks noEditPoints="1"/>
          </p:cNvSpPr>
          <p:nvPr/>
        </p:nvSpPr>
        <p:spPr bwMode="auto">
          <a:xfrm>
            <a:off x="6612013"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35">
            <a:extLst>
              <a:ext uri="{FF2B5EF4-FFF2-40B4-BE49-F238E27FC236}">
                <a16:creationId xmlns:a16="http://schemas.microsoft.com/office/drawing/2014/main" id="{1D5F26E5-273B-4F4C-BB92-0D3ADB80367F}"/>
              </a:ext>
            </a:extLst>
          </p:cNvPr>
          <p:cNvSpPr>
            <a:spLocks noEditPoints="1"/>
          </p:cNvSpPr>
          <p:nvPr/>
        </p:nvSpPr>
        <p:spPr bwMode="auto">
          <a:xfrm>
            <a:off x="8713476"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35">
            <a:extLst>
              <a:ext uri="{FF2B5EF4-FFF2-40B4-BE49-F238E27FC236}">
                <a16:creationId xmlns:a16="http://schemas.microsoft.com/office/drawing/2014/main" id="{81591C5C-5758-274C-98BA-C6A866907FC6}"/>
              </a:ext>
            </a:extLst>
          </p:cNvPr>
          <p:cNvSpPr>
            <a:spLocks noEditPoints="1"/>
          </p:cNvSpPr>
          <p:nvPr/>
        </p:nvSpPr>
        <p:spPr bwMode="auto">
          <a:xfrm>
            <a:off x="10796791" y="3758644"/>
            <a:ext cx="247042" cy="24813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8" name="Group 47">
            <a:extLst>
              <a:ext uri="{FF2B5EF4-FFF2-40B4-BE49-F238E27FC236}">
                <a16:creationId xmlns:a16="http://schemas.microsoft.com/office/drawing/2014/main" id="{9624F7E8-7C59-2C43-8D29-92A2CFAF6CF7}"/>
              </a:ext>
            </a:extLst>
          </p:cNvPr>
          <p:cNvGrpSpPr/>
          <p:nvPr/>
        </p:nvGrpSpPr>
        <p:grpSpPr>
          <a:xfrm>
            <a:off x="1308839" y="3730793"/>
            <a:ext cx="346075" cy="338138"/>
            <a:chOff x="3398838" y="2541588"/>
            <a:chExt cx="346075" cy="338138"/>
          </a:xfrm>
        </p:grpSpPr>
        <p:sp>
          <p:nvSpPr>
            <p:cNvPr id="49" name="Freeform 264">
              <a:extLst>
                <a:ext uri="{FF2B5EF4-FFF2-40B4-BE49-F238E27FC236}">
                  <a16:creationId xmlns:a16="http://schemas.microsoft.com/office/drawing/2014/main" id="{BB5BC347-5C36-D447-B6CE-0C383F96972E}"/>
                </a:ext>
              </a:extLst>
            </p:cNvPr>
            <p:cNvSpPr>
              <a:spLocks/>
            </p:cNvSpPr>
            <p:nvPr/>
          </p:nvSpPr>
          <p:spPr bwMode="auto">
            <a:xfrm>
              <a:off x="3398838" y="2563813"/>
              <a:ext cx="285750" cy="315913"/>
            </a:xfrm>
            <a:custGeom>
              <a:avLst/>
              <a:gdLst>
                <a:gd name="T0" fmla="*/ 180 w 180"/>
                <a:gd name="T1" fmla="*/ 99 h 199"/>
                <a:gd name="T2" fmla="*/ 180 w 180"/>
                <a:gd name="T3" fmla="*/ 199 h 199"/>
                <a:gd name="T4" fmla="*/ 0 w 180"/>
                <a:gd name="T5" fmla="*/ 199 h 199"/>
                <a:gd name="T6" fmla="*/ 0 w 180"/>
                <a:gd name="T7" fmla="*/ 0 h 199"/>
                <a:gd name="T8" fmla="*/ 118 w 180"/>
                <a:gd name="T9" fmla="*/ 0 h 199"/>
              </a:gdLst>
              <a:ahLst/>
              <a:cxnLst>
                <a:cxn ang="0">
                  <a:pos x="T0" y="T1"/>
                </a:cxn>
                <a:cxn ang="0">
                  <a:pos x="T2" y="T3"/>
                </a:cxn>
                <a:cxn ang="0">
                  <a:pos x="T4" y="T5"/>
                </a:cxn>
                <a:cxn ang="0">
                  <a:pos x="T6" y="T7"/>
                </a:cxn>
                <a:cxn ang="0">
                  <a:pos x="T8" y="T9"/>
                </a:cxn>
              </a:cxnLst>
              <a:rect l="0" t="0" r="r" b="b"/>
              <a:pathLst>
                <a:path w="180" h="199">
                  <a:moveTo>
                    <a:pt x="180" y="99"/>
                  </a:moveTo>
                  <a:lnTo>
                    <a:pt x="180" y="199"/>
                  </a:lnTo>
                  <a:lnTo>
                    <a:pt x="0" y="199"/>
                  </a:lnTo>
                  <a:lnTo>
                    <a:pt x="0" y="0"/>
                  </a:lnTo>
                  <a:lnTo>
                    <a:pt x="118" y="0"/>
                  </a:ln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Line 265">
              <a:extLst>
                <a:ext uri="{FF2B5EF4-FFF2-40B4-BE49-F238E27FC236}">
                  <a16:creationId xmlns:a16="http://schemas.microsoft.com/office/drawing/2014/main" id="{753B4E04-D109-D843-B391-5E1BEC9A4EC4}"/>
                </a:ext>
              </a:extLst>
            </p:cNvPr>
            <p:cNvSpPr>
              <a:spLocks noChangeShapeType="1"/>
            </p:cNvSpPr>
            <p:nvPr/>
          </p:nvSpPr>
          <p:spPr bwMode="auto">
            <a:xfrm flipV="1">
              <a:off x="3508375" y="2643188"/>
              <a:ext cx="134938" cy="134938"/>
            </a:xfrm>
            <a:prstGeom prst="line">
              <a:avLst/>
            </a:prstGeom>
            <a:noFill/>
            <a:ln w="12700" cap="rnd">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Freeform 266">
              <a:extLst>
                <a:ext uri="{FF2B5EF4-FFF2-40B4-BE49-F238E27FC236}">
                  <a16:creationId xmlns:a16="http://schemas.microsoft.com/office/drawing/2014/main" id="{AA40EB8C-FF31-7347-84B2-5726A81DEF3B}"/>
                </a:ext>
              </a:extLst>
            </p:cNvPr>
            <p:cNvSpPr>
              <a:spLocks/>
            </p:cNvSpPr>
            <p:nvPr/>
          </p:nvSpPr>
          <p:spPr bwMode="auto">
            <a:xfrm>
              <a:off x="3511550" y="2541588"/>
              <a:ext cx="233363" cy="198438"/>
            </a:xfrm>
            <a:custGeom>
              <a:avLst/>
              <a:gdLst>
                <a:gd name="T0" fmla="*/ 26 w 62"/>
                <a:gd name="T1" fmla="*/ 12 h 53"/>
                <a:gd name="T2" fmla="*/ 14 w 62"/>
                <a:gd name="T3" fmla="*/ 48 h 53"/>
                <a:gd name="T4" fmla="*/ 43 w 62"/>
                <a:gd name="T5" fmla="*/ 39 h 53"/>
                <a:gd name="T6" fmla="*/ 62 w 62"/>
                <a:gd name="T7" fmla="*/ 0 h 53"/>
                <a:gd name="T8" fmla="*/ 37 w 62"/>
                <a:gd name="T9" fmla="*/ 7 h 53"/>
                <a:gd name="T10" fmla="*/ 26 w 62"/>
                <a:gd name="T11" fmla="*/ 21 h 53"/>
                <a:gd name="T12" fmla="*/ 26 w 62"/>
                <a:gd name="T13" fmla="*/ 12 h 53"/>
              </a:gdLst>
              <a:ahLst/>
              <a:cxnLst>
                <a:cxn ang="0">
                  <a:pos x="T0" y="T1"/>
                </a:cxn>
                <a:cxn ang="0">
                  <a:pos x="T2" y="T3"/>
                </a:cxn>
                <a:cxn ang="0">
                  <a:pos x="T4" y="T5"/>
                </a:cxn>
                <a:cxn ang="0">
                  <a:pos x="T6" y="T7"/>
                </a:cxn>
                <a:cxn ang="0">
                  <a:pos x="T8" y="T9"/>
                </a:cxn>
                <a:cxn ang="0">
                  <a:pos x="T10" y="T11"/>
                </a:cxn>
                <a:cxn ang="0">
                  <a:pos x="T12" y="T13"/>
                </a:cxn>
              </a:cxnLst>
              <a:rect l="0" t="0" r="r" b="b"/>
              <a:pathLst>
                <a:path w="62" h="53">
                  <a:moveTo>
                    <a:pt x="26" y="12"/>
                  </a:moveTo>
                  <a:cubicBezTo>
                    <a:pt x="22" y="13"/>
                    <a:pt x="0" y="34"/>
                    <a:pt x="14" y="48"/>
                  </a:cubicBezTo>
                  <a:cubicBezTo>
                    <a:pt x="19" y="53"/>
                    <a:pt x="30" y="52"/>
                    <a:pt x="43" y="39"/>
                  </a:cubicBezTo>
                  <a:cubicBezTo>
                    <a:pt x="56" y="26"/>
                    <a:pt x="62" y="0"/>
                    <a:pt x="62" y="0"/>
                  </a:cubicBezTo>
                  <a:cubicBezTo>
                    <a:pt x="62" y="0"/>
                    <a:pt x="49" y="2"/>
                    <a:pt x="37" y="7"/>
                  </a:cubicBezTo>
                  <a:cubicBezTo>
                    <a:pt x="37" y="7"/>
                    <a:pt x="34" y="21"/>
                    <a:pt x="26" y="21"/>
                  </a:cubicBezTo>
                  <a:cubicBezTo>
                    <a:pt x="26" y="18"/>
                    <a:pt x="26" y="12"/>
                    <a:pt x="26" y="12"/>
                  </a:cubicBezTo>
                  <a:close/>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2" name="Group 51">
            <a:extLst>
              <a:ext uri="{FF2B5EF4-FFF2-40B4-BE49-F238E27FC236}">
                <a16:creationId xmlns:a16="http://schemas.microsoft.com/office/drawing/2014/main" id="{8B41A4EA-3357-224A-82EE-8C4057606FE0}"/>
              </a:ext>
            </a:extLst>
          </p:cNvPr>
          <p:cNvGrpSpPr/>
          <p:nvPr/>
        </p:nvGrpSpPr>
        <p:grpSpPr>
          <a:xfrm>
            <a:off x="3455545" y="3726825"/>
            <a:ext cx="255588" cy="346075"/>
            <a:chOff x="4165601" y="2173289"/>
            <a:chExt cx="255588" cy="346075"/>
          </a:xfrm>
        </p:grpSpPr>
        <p:sp>
          <p:nvSpPr>
            <p:cNvPr id="53" name="Freeform 74">
              <a:extLst>
                <a:ext uri="{FF2B5EF4-FFF2-40B4-BE49-F238E27FC236}">
                  <a16:creationId xmlns:a16="http://schemas.microsoft.com/office/drawing/2014/main" id="{310BA40A-C129-0C42-B044-3438749DC7DB}"/>
                </a:ext>
              </a:extLst>
            </p:cNvPr>
            <p:cNvSpPr>
              <a:spLocks/>
            </p:cNvSpPr>
            <p:nvPr/>
          </p:nvSpPr>
          <p:spPr bwMode="auto">
            <a:xfrm>
              <a:off x="4210051" y="2398714"/>
              <a:ext cx="60325" cy="60325"/>
            </a:xfrm>
            <a:custGeom>
              <a:avLst/>
              <a:gdLst>
                <a:gd name="T0" fmla="*/ 16 w 16"/>
                <a:gd name="T1" fmla="*/ 0 h 16"/>
                <a:gd name="T2" fmla="*/ 16 w 16"/>
                <a:gd name="T3" fmla="*/ 6 h 16"/>
                <a:gd name="T4" fmla="*/ 4 w 16"/>
                <a:gd name="T5" fmla="*/ 9 h 16"/>
                <a:gd name="T6" fmla="*/ 0 w 16"/>
                <a:gd name="T7" fmla="*/ 14 h 16"/>
                <a:gd name="T8" fmla="*/ 0 w 16"/>
                <a:gd name="T9" fmla="*/ 16 h 16"/>
              </a:gdLst>
              <a:ahLst/>
              <a:cxnLst>
                <a:cxn ang="0">
                  <a:pos x="T0" y="T1"/>
                </a:cxn>
                <a:cxn ang="0">
                  <a:pos x="T2" y="T3"/>
                </a:cxn>
                <a:cxn ang="0">
                  <a:pos x="T4" y="T5"/>
                </a:cxn>
                <a:cxn ang="0">
                  <a:pos x="T6" y="T7"/>
                </a:cxn>
                <a:cxn ang="0">
                  <a:pos x="T8" y="T9"/>
                </a:cxn>
              </a:cxnLst>
              <a:rect l="0" t="0" r="r" b="b"/>
              <a:pathLst>
                <a:path w="16" h="16">
                  <a:moveTo>
                    <a:pt x="16" y="0"/>
                  </a:moveTo>
                  <a:cubicBezTo>
                    <a:pt x="16" y="6"/>
                    <a:pt x="16" y="6"/>
                    <a:pt x="16" y="6"/>
                  </a:cubicBezTo>
                  <a:cubicBezTo>
                    <a:pt x="4" y="9"/>
                    <a:pt x="4" y="9"/>
                    <a:pt x="4" y="9"/>
                  </a:cubicBezTo>
                  <a:cubicBezTo>
                    <a:pt x="2" y="10"/>
                    <a:pt x="0" y="11"/>
                    <a:pt x="0" y="14"/>
                  </a:cubicBezTo>
                  <a:cubicBezTo>
                    <a:pt x="0" y="16"/>
                    <a:pt x="0" y="16"/>
                    <a:pt x="0" y="16"/>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75">
              <a:extLst>
                <a:ext uri="{FF2B5EF4-FFF2-40B4-BE49-F238E27FC236}">
                  <a16:creationId xmlns:a16="http://schemas.microsoft.com/office/drawing/2014/main" id="{B6BDE360-A69B-B946-BB64-A62C9929D48A}"/>
                </a:ext>
              </a:extLst>
            </p:cNvPr>
            <p:cNvSpPr>
              <a:spLocks/>
            </p:cNvSpPr>
            <p:nvPr/>
          </p:nvSpPr>
          <p:spPr bwMode="auto">
            <a:xfrm>
              <a:off x="4314826" y="2398714"/>
              <a:ext cx="60325" cy="60325"/>
            </a:xfrm>
            <a:custGeom>
              <a:avLst/>
              <a:gdLst>
                <a:gd name="T0" fmla="*/ 0 w 16"/>
                <a:gd name="T1" fmla="*/ 0 h 16"/>
                <a:gd name="T2" fmla="*/ 0 w 16"/>
                <a:gd name="T3" fmla="*/ 6 h 16"/>
                <a:gd name="T4" fmla="*/ 12 w 16"/>
                <a:gd name="T5" fmla="*/ 9 h 16"/>
                <a:gd name="T6" fmla="*/ 16 w 16"/>
                <a:gd name="T7" fmla="*/ 14 h 16"/>
                <a:gd name="T8" fmla="*/ 16 w 16"/>
                <a:gd name="T9" fmla="*/ 16 h 16"/>
              </a:gdLst>
              <a:ahLst/>
              <a:cxnLst>
                <a:cxn ang="0">
                  <a:pos x="T0" y="T1"/>
                </a:cxn>
                <a:cxn ang="0">
                  <a:pos x="T2" y="T3"/>
                </a:cxn>
                <a:cxn ang="0">
                  <a:pos x="T4" y="T5"/>
                </a:cxn>
                <a:cxn ang="0">
                  <a:pos x="T6" y="T7"/>
                </a:cxn>
                <a:cxn ang="0">
                  <a:pos x="T8" y="T9"/>
                </a:cxn>
              </a:cxnLst>
              <a:rect l="0" t="0" r="r" b="b"/>
              <a:pathLst>
                <a:path w="16" h="16">
                  <a:moveTo>
                    <a:pt x="0" y="0"/>
                  </a:moveTo>
                  <a:cubicBezTo>
                    <a:pt x="0" y="6"/>
                    <a:pt x="0" y="6"/>
                    <a:pt x="0" y="6"/>
                  </a:cubicBezTo>
                  <a:cubicBezTo>
                    <a:pt x="12" y="9"/>
                    <a:pt x="12" y="9"/>
                    <a:pt x="12" y="9"/>
                  </a:cubicBezTo>
                  <a:cubicBezTo>
                    <a:pt x="14" y="10"/>
                    <a:pt x="16" y="11"/>
                    <a:pt x="16" y="14"/>
                  </a:cubicBezTo>
                  <a:cubicBezTo>
                    <a:pt x="16" y="16"/>
                    <a:pt x="16" y="16"/>
                    <a:pt x="16" y="16"/>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Oval 76">
              <a:extLst>
                <a:ext uri="{FF2B5EF4-FFF2-40B4-BE49-F238E27FC236}">
                  <a16:creationId xmlns:a16="http://schemas.microsoft.com/office/drawing/2014/main" id="{0334EFFF-8550-1144-AE55-1EFB0149F125}"/>
                </a:ext>
              </a:extLst>
            </p:cNvPr>
            <p:cNvSpPr>
              <a:spLocks noChangeArrowheads="1"/>
            </p:cNvSpPr>
            <p:nvPr/>
          </p:nvSpPr>
          <p:spPr bwMode="auto">
            <a:xfrm>
              <a:off x="4248151" y="2308226"/>
              <a:ext cx="90488" cy="98425"/>
            </a:xfrm>
            <a:prstGeom prst="ellipse">
              <a:avLst/>
            </a:pr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77">
              <a:extLst>
                <a:ext uri="{FF2B5EF4-FFF2-40B4-BE49-F238E27FC236}">
                  <a16:creationId xmlns:a16="http://schemas.microsoft.com/office/drawing/2014/main" id="{9376B66E-7E92-844E-8499-48DD387EC4FD}"/>
                </a:ext>
              </a:extLst>
            </p:cNvPr>
            <p:cNvSpPr>
              <a:spLocks/>
            </p:cNvSpPr>
            <p:nvPr/>
          </p:nvSpPr>
          <p:spPr bwMode="auto">
            <a:xfrm>
              <a:off x="4248151" y="2341564"/>
              <a:ext cx="90488"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78">
              <a:extLst>
                <a:ext uri="{FF2B5EF4-FFF2-40B4-BE49-F238E27FC236}">
                  <a16:creationId xmlns:a16="http://schemas.microsoft.com/office/drawing/2014/main" id="{FD70009C-D71D-214F-AB93-D167CBA18360}"/>
                </a:ext>
              </a:extLst>
            </p:cNvPr>
            <p:cNvSpPr>
              <a:spLocks/>
            </p:cNvSpPr>
            <p:nvPr/>
          </p:nvSpPr>
          <p:spPr bwMode="auto">
            <a:xfrm>
              <a:off x="4165601" y="2233614"/>
              <a:ext cx="255588" cy="285750"/>
            </a:xfrm>
            <a:custGeom>
              <a:avLst/>
              <a:gdLst>
                <a:gd name="T0" fmla="*/ 104 w 161"/>
                <a:gd name="T1" fmla="*/ 0 h 180"/>
                <a:gd name="T2" fmla="*/ 161 w 161"/>
                <a:gd name="T3" fmla="*/ 0 h 180"/>
                <a:gd name="T4" fmla="*/ 161 w 161"/>
                <a:gd name="T5" fmla="*/ 180 h 180"/>
                <a:gd name="T6" fmla="*/ 0 w 161"/>
                <a:gd name="T7" fmla="*/ 180 h 180"/>
                <a:gd name="T8" fmla="*/ 0 w 161"/>
                <a:gd name="T9" fmla="*/ 0 h 180"/>
                <a:gd name="T10" fmla="*/ 57 w 161"/>
                <a:gd name="T11" fmla="*/ 0 h 180"/>
              </a:gdLst>
              <a:ahLst/>
              <a:cxnLst>
                <a:cxn ang="0">
                  <a:pos x="T0" y="T1"/>
                </a:cxn>
                <a:cxn ang="0">
                  <a:pos x="T2" y="T3"/>
                </a:cxn>
                <a:cxn ang="0">
                  <a:pos x="T4" y="T5"/>
                </a:cxn>
                <a:cxn ang="0">
                  <a:pos x="T6" y="T7"/>
                </a:cxn>
                <a:cxn ang="0">
                  <a:pos x="T8" y="T9"/>
                </a:cxn>
                <a:cxn ang="0">
                  <a:pos x="T10" y="T11"/>
                </a:cxn>
              </a:cxnLst>
              <a:rect l="0" t="0" r="r" b="b"/>
              <a:pathLst>
                <a:path w="161" h="180">
                  <a:moveTo>
                    <a:pt x="104" y="0"/>
                  </a:moveTo>
                  <a:lnTo>
                    <a:pt x="161" y="0"/>
                  </a:lnTo>
                  <a:lnTo>
                    <a:pt x="161" y="180"/>
                  </a:lnTo>
                  <a:lnTo>
                    <a:pt x="0" y="180"/>
                  </a:lnTo>
                  <a:lnTo>
                    <a:pt x="0" y="0"/>
                  </a:lnTo>
                  <a:lnTo>
                    <a:pt x="57" y="0"/>
                  </a:ln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Freeform 79">
              <a:extLst>
                <a:ext uri="{FF2B5EF4-FFF2-40B4-BE49-F238E27FC236}">
                  <a16:creationId xmlns:a16="http://schemas.microsoft.com/office/drawing/2014/main" id="{B9739D05-C7C7-E344-A0F1-A40987F262BA}"/>
                </a:ext>
              </a:extLst>
            </p:cNvPr>
            <p:cNvSpPr>
              <a:spLocks/>
            </p:cNvSpPr>
            <p:nvPr/>
          </p:nvSpPr>
          <p:spPr bwMode="auto">
            <a:xfrm>
              <a:off x="4256088" y="2173289"/>
              <a:ext cx="74613" cy="104775"/>
            </a:xfrm>
            <a:custGeom>
              <a:avLst/>
              <a:gdLst>
                <a:gd name="T0" fmla="*/ 20 w 20"/>
                <a:gd name="T1" fmla="*/ 28 h 28"/>
                <a:gd name="T2" fmla="*/ 0 w 20"/>
                <a:gd name="T3" fmla="*/ 28 h 28"/>
                <a:gd name="T4" fmla="*/ 0 w 20"/>
                <a:gd name="T5" fmla="*/ 10 h 28"/>
                <a:gd name="T6" fmla="*/ 10 w 20"/>
                <a:gd name="T7" fmla="*/ 0 h 28"/>
                <a:gd name="T8" fmla="*/ 20 w 20"/>
                <a:gd name="T9" fmla="*/ 10 h 28"/>
                <a:gd name="T10" fmla="*/ 20 w 20"/>
                <a:gd name="T11" fmla="*/ 28 h 28"/>
              </a:gdLst>
              <a:ahLst/>
              <a:cxnLst>
                <a:cxn ang="0">
                  <a:pos x="T0" y="T1"/>
                </a:cxn>
                <a:cxn ang="0">
                  <a:pos x="T2" y="T3"/>
                </a:cxn>
                <a:cxn ang="0">
                  <a:pos x="T4" y="T5"/>
                </a:cxn>
                <a:cxn ang="0">
                  <a:pos x="T6" y="T7"/>
                </a:cxn>
                <a:cxn ang="0">
                  <a:pos x="T8" y="T9"/>
                </a:cxn>
                <a:cxn ang="0">
                  <a:pos x="T10" y="T11"/>
                </a:cxn>
              </a:cxnLst>
              <a:rect l="0" t="0" r="r" b="b"/>
              <a:pathLst>
                <a:path w="20" h="28">
                  <a:moveTo>
                    <a:pt x="20" y="28"/>
                  </a:moveTo>
                  <a:cubicBezTo>
                    <a:pt x="0" y="28"/>
                    <a:pt x="0" y="28"/>
                    <a:pt x="0" y="28"/>
                  </a:cubicBezTo>
                  <a:cubicBezTo>
                    <a:pt x="0" y="10"/>
                    <a:pt x="0" y="10"/>
                    <a:pt x="0" y="10"/>
                  </a:cubicBezTo>
                  <a:cubicBezTo>
                    <a:pt x="0" y="4"/>
                    <a:pt x="4" y="0"/>
                    <a:pt x="10" y="0"/>
                  </a:cubicBezTo>
                  <a:cubicBezTo>
                    <a:pt x="15" y="0"/>
                    <a:pt x="20" y="4"/>
                    <a:pt x="20" y="10"/>
                  </a:cubicBezTo>
                  <a:lnTo>
                    <a:pt x="20" y="28"/>
                  </a:ln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Line 80">
              <a:extLst>
                <a:ext uri="{FF2B5EF4-FFF2-40B4-BE49-F238E27FC236}">
                  <a16:creationId xmlns:a16="http://schemas.microsoft.com/office/drawing/2014/main" id="{0A06EEC3-221D-0444-B36D-E47EC87B3AB7}"/>
                </a:ext>
              </a:extLst>
            </p:cNvPr>
            <p:cNvSpPr>
              <a:spLocks noChangeShapeType="1"/>
            </p:cNvSpPr>
            <p:nvPr/>
          </p:nvSpPr>
          <p:spPr bwMode="auto">
            <a:xfrm>
              <a:off x="4165601" y="2459039"/>
              <a:ext cx="255588" cy="0"/>
            </a:xfrm>
            <a:prstGeom prst="line">
              <a:avLst/>
            </a:prstGeom>
            <a:noFill/>
            <a:ln w="12700" cap="flat">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Line 81">
              <a:extLst>
                <a:ext uri="{FF2B5EF4-FFF2-40B4-BE49-F238E27FC236}">
                  <a16:creationId xmlns:a16="http://schemas.microsoft.com/office/drawing/2014/main" id="{05F091CD-D938-5746-8B66-91316AD76D0A}"/>
                </a:ext>
              </a:extLst>
            </p:cNvPr>
            <p:cNvSpPr>
              <a:spLocks noChangeShapeType="1"/>
            </p:cNvSpPr>
            <p:nvPr/>
          </p:nvSpPr>
          <p:spPr bwMode="auto">
            <a:xfrm>
              <a:off x="4322763" y="2489201"/>
              <a:ext cx="60325" cy="0"/>
            </a:xfrm>
            <a:prstGeom prst="line">
              <a:avLst/>
            </a:prstGeom>
            <a:noFill/>
            <a:ln w="12700" cap="flat">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82">
              <a:extLst>
                <a:ext uri="{FF2B5EF4-FFF2-40B4-BE49-F238E27FC236}">
                  <a16:creationId xmlns:a16="http://schemas.microsoft.com/office/drawing/2014/main" id="{908C98C3-6247-404D-86B3-6D38462BEF78}"/>
                </a:ext>
              </a:extLst>
            </p:cNvPr>
            <p:cNvSpPr>
              <a:spLocks/>
            </p:cNvSpPr>
            <p:nvPr/>
          </p:nvSpPr>
          <p:spPr bwMode="auto">
            <a:xfrm>
              <a:off x="4286251" y="2203451"/>
              <a:ext cx="14288" cy="14288"/>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2" name="Group 61">
            <a:extLst>
              <a:ext uri="{FF2B5EF4-FFF2-40B4-BE49-F238E27FC236}">
                <a16:creationId xmlns:a16="http://schemas.microsoft.com/office/drawing/2014/main" id="{F628CA97-3A83-1E4B-B95C-3BE439E005C7}"/>
              </a:ext>
            </a:extLst>
          </p:cNvPr>
          <p:cNvGrpSpPr/>
          <p:nvPr/>
        </p:nvGrpSpPr>
        <p:grpSpPr>
          <a:xfrm>
            <a:off x="7613227" y="3726824"/>
            <a:ext cx="346076" cy="346076"/>
            <a:chOff x="7726363" y="1090613"/>
            <a:chExt cx="346076" cy="346076"/>
          </a:xfrm>
        </p:grpSpPr>
        <p:sp>
          <p:nvSpPr>
            <p:cNvPr id="63" name="Line 47">
              <a:extLst>
                <a:ext uri="{FF2B5EF4-FFF2-40B4-BE49-F238E27FC236}">
                  <a16:creationId xmlns:a16="http://schemas.microsoft.com/office/drawing/2014/main" id="{10D268A2-77ED-2843-84BE-9BF85E4D302E}"/>
                </a:ext>
              </a:extLst>
            </p:cNvPr>
            <p:cNvSpPr>
              <a:spLocks noChangeShapeType="1"/>
            </p:cNvSpPr>
            <p:nvPr/>
          </p:nvSpPr>
          <p:spPr bwMode="auto">
            <a:xfrm flipV="1">
              <a:off x="7907338" y="1255713"/>
              <a:ext cx="0" cy="44450"/>
            </a:xfrm>
            <a:prstGeom prst="line">
              <a:avLst/>
            </a:prstGeom>
            <a:noFill/>
            <a:ln w="12700" cap="flat">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Freeform 48">
              <a:extLst>
                <a:ext uri="{FF2B5EF4-FFF2-40B4-BE49-F238E27FC236}">
                  <a16:creationId xmlns:a16="http://schemas.microsoft.com/office/drawing/2014/main" id="{702BF150-4968-B94A-A8B7-9D85AC128104}"/>
                </a:ext>
              </a:extLst>
            </p:cNvPr>
            <p:cNvSpPr>
              <a:spLocks/>
            </p:cNvSpPr>
            <p:nvPr/>
          </p:nvSpPr>
          <p:spPr bwMode="auto">
            <a:xfrm>
              <a:off x="7726363" y="1258888"/>
              <a:ext cx="157163" cy="147638"/>
            </a:xfrm>
            <a:custGeom>
              <a:avLst/>
              <a:gdLst>
                <a:gd name="T0" fmla="*/ 28 w 42"/>
                <a:gd name="T1" fmla="*/ 0 h 39"/>
                <a:gd name="T2" fmla="*/ 28 w 42"/>
                <a:gd name="T3" fmla="*/ 11 h 39"/>
                <a:gd name="T4" fmla="*/ 8 w 42"/>
                <a:gd name="T5" fmla="*/ 18 h 39"/>
                <a:gd name="T6" fmla="*/ 0 w 42"/>
                <a:gd name="T7" fmla="*/ 29 h 39"/>
                <a:gd name="T8" fmla="*/ 0 w 42"/>
                <a:gd name="T9" fmla="*/ 39 h 39"/>
                <a:gd name="T10" fmla="*/ 42 w 42"/>
                <a:gd name="T11" fmla="*/ 39 h 39"/>
              </a:gdLst>
              <a:ahLst/>
              <a:cxnLst>
                <a:cxn ang="0">
                  <a:pos x="T0" y="T1"/>
                </a:cxn>
                <a:cxn ang="0">
                  <a:pos x="T2" y="T3"/>
                </a:cxn>
                <a:cxn ang="0">
                  <a:pos x="T4" y="T5"/>
                </a:cxn>
                <a:cxn ang="0">
                  <a:pos x="T6" y="T7"/>
                </a:cxn>
                <a:cxn ang="0">
                  <a:pos x="T8" y="T9"/>
                </a:cxn>
                <a:cxn ang="0">
                  <a:pos x="T10" y="T11"/>
                </a:cxn>
              </a:cxnLst>
              <a:rect l="0" t="0" r="r" b="b"/>
              <a:pathLst>
                <a:path w="42" h="39">
                  <a:moveTo>
                    <a:pt x="28" y="0"/>
                  </a:moveTo>
                  <a:cubicBezTo>
                    <a:pt x="28" y="11"/>
                    <a:pt x="28" y="11"/>
                    <a:pt x="28" y="11"/>
                  </a:cubicBezTo>
                  <a:cubicBezTo>
                    <a:pt x="8" y="18"/>
                    <a:pt x="8" y="18"/>
                    <a:pt x="8" y="18"/>
                  </a:cubicBezTo>
                  <a:cubicBezTo>
                    <a:pt x="3" y="20"/>
                    <a:pt x="0" y="24"/>
                    <a:pt x="0" y="29"/>
                  </a:cubicBezTo>
                  <a:cubicBezTo>
                    <a:pt x="0" y="39"/>
                    <a:pt x="0" y="39"/>
                    <a:pt x="0" y="39"/>
                  </a:cubicBezTo>
                  <a:cubicBezTo>
                    <a:pt x="42" y="39"/>
                    <a:pt x="42" y="39"/>
                    <a:pt x="42" y="39"/>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Oval 49">
              <a:extLst>
                <a:ext uri="{FF2B5EF4-FFF2-40B4-BE49-F238E27FC236}">
                  <a16:creationId xmlns:a16="http://schemas.microsoft.com/office/drawing/2014/main" id="{C7C3D194-AE1B-D64B-ADD0-82CB44E638B9}"/>
                </a:ext>
              </a:extLst>
            </p:cNvPr>
            <p:cNvSpPr>
              <a:spLocks noChangeArrowheads="1"/>
            </p:cNvSpPr>
            <p:nvPr/>
          </p:nvSpPr>
          <p:spPr bwMode="auto">
            <a:xfrm>
              <a:off x="7789863" y="1090613"/>
              <a:ext cx="150813" cy="180975"/>
            </a:xfrm>
            <a:prstGeom prst="ellipse">
              <a:avLst/>
            </a:pr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Freeform 50">
              <a:extLst>
                <a:ext uri="{FF2B5EF4-FFF2-40B4-BE49-F238E27FC236}">
                  <a16:creationId xmlns:a16="http://schemas.microsoft.com/office/drawing/2014/main" id="{378B28E9-C761-A74E-BC92-2A3425FFA16C}"/>
                </a:ext>
              </a:extLst>
            </p:cNvPr>
            <p:cNvSpPr>
              <a:spLocks/>
            </p:cNvSpPr>
            <p:nvPr/>
          </p:nvSpPr>
          <p:spPr bwMode="auto">
            <a:xfrm>
              <a:off x="7794626" y="1143001"/>
              <a:ext cx="146050" cy="33338"/>
            </a:xfrm>
            <a:custGeom>
              <a:avLst/>
              <a:gdLst>
                <a:gd name="T0" fmla="*/ 39 w 39"/>
                <a:gd name="T1" fmla="*/ 8 h 9"/>
                <a:gd name="T2" fmla="*/ 37 w 39"/>
                <a:gd name="T3" fmla="*/ 8 h 9"/>
                <a:gd name="T4" fmla="*/ 23 w 39"/>
                <a:gd name="T5" fmla="*/ 0 h 9"/>
                <a:gd name="T6" fmla="*/ 7 w 39"/>
                <a:gd name="T7" fmla="*/ 8 h 9"/>
                <a:gd name="T8" fmla="*/ 0 w 39"/>
                <a:gd name="T9" fmla="*/ 6 h 9"/>
              </a:gdLst>
              <a:ahLst/>
              <a:cxnLst>
                <a:cxn ang="0">
                  <a:pos x="T0" y="T1"/>
                </a:cxn>
                <a:cxn ang="0">
                  <a:pos x="T2" y="T3"/>
                </a:cxn>
                <a:cxn ang="0">
                  <a:pos x="T4" y="T5"/>
                </a:cxn>
                <a:cxn ang="0">
                  <a:pos x="T6" y="T7"/>
                </a:cxn>
                <a:cxn ang="0">
                  <a:pos x="T8" y="T9"/>
                </a:cxn>
              </a:cxnLst>
              <a:rect l="0" t="0" r="r" b="b"/>
              <a:pathLst>
                <a:path w="39" h="9">
                  <a:moveTo>
                    <a:pt x="39" y="8"/>
                  </a:moveTo>
                  <a:cubicBezTo>
                    <a:pt x="39" y="8"/>
                    <a:pt x="38" y="8"/>
                    <a:pt x="37" y="8"/>
                  </a:cubicBezTo>
                  <a:cubicBezTo>
                    <a:pt x="31" y="9"/>
                    <a:pt x="26" y="7"/>
                    <a:pt x="23" y="0"/>
                  </a:cubicBezTo>
                  <a:cubicBezTo>
                    <a:pt x="20" y="5"/>
                    <a:pt x="13" y="8"/>
                    <a:pt x="7" y="8"/>
                  </a:cubicBezTo>
                  <a:cubicBezTo>
                    <a:pt x="5" y="8"/>
                    <a:pt x="2" y="7"/>
                    <a:pt x="0" y="6"/>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Freeform 51">
              <a:extLst>
                <a:ext uri="{FF2B5EF4-FFF2-40B4-BE49-F238E27FC236}">
                  <a16:creationId xmlns:a16="http://schemas.microsoft.com/office/drawing/2014/main" id="{710078FC-0FC5-5E4D-8778-69075BF4A23C}"/>
                </a:ext>
              </a:extLst>
            </p:cNvPr>
            <p:cNvSpPr>
              <a:spLocks/>
            </p:cNvSpPr>
            <p:nvPr/>
          </p:nvSpPr>
          <p:spPr bwMode="auto">
            <a:xfrm>
              <a:off x="7921626" y="1285876"/>
              <a:ext cx="150813" cy="150813"/>
            </a:xfrm>
            <a:custGeom>
              <a:avLst/>
              <a:gdLst>
                <a:gd name="T0" fmla="*/ 47 w 95"/>
                <a:gd name="T1" fmla="*/ 0 h 95"/>
                <a:gd name="T2" fmla="*/ 62 w 95"/>
                <a:gd name="T3" fmla="*/ 33 h 95"/>
                <a:gd name="T4" fmla="*/ 95 w 95"/>
                <a:gd name="T5" fmla="*/ 33 h 95"/>
                <a:gd name="T6" fmla="*/ 66 w 95"/>
                <a:gd name="T7" fmla="*/ 57 h 95"/>
                <a:gd name="T8" fmla="*/ 81 w 95"/>
                <a:gd name="T9" fmla="*/ 95 h 95"/>
                <a:gd name="T10" fmla="*/ 47 w 95"/>
                <a:gd name="T11" fmla="*/ 71 h 95"/>
                <a:gd name="T12" fmla="*/ 14 w 95"/>
                <a:gd name="T13" fmla="*/ 95 h 95"/>
                <a:gd name="T14" fmla="*/ 28 w 95"/>
                <a:gd name="T15" fmla="*/ 57 h 95"/>
                <a:gd name="T16" fmla="*/ 0 w 95"/>
                <a:gd name="T17" fmla="*/ 33 h 95"/>
                <a:gd name="T18" fmla="*/ 33 w 95"/>
                <a:gd name="T19" fmla="*/ 33 h 95"/>
                <a:gd name="T20" fmla="*/ 47 w 95"/>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95">
                  <a:moveTo>
                    <a:pt x="47" y="0"/>
                  </a:moveTo>
                  <a:lnTo>
                    <a:pt x="62" y="33"/>
                  </a:lnTo>
                  <a:lnTo>
                    <a:pt x="95" y="33"/>
                  </a:lnTo>
                  <a:lnTo>
                    <a:pt x="66" y="57"/>
                  </a:lnTo>
                  <a:lnTo>
                    <a:pt x="81" y="95"/>
                  </a:lnTo>
                  <a:lnTo>
                    <a:pt x="47" y="71"/>
                  </a:lnTo>
                  <a:lnTo>
                    <a:pt x="14" y="95"/>
                  </a:lnTo>
                  <a:lnTo>
                    <a:pt x="28" y="57"/>
                  </a:lnTo>
                  <a:lnTo>
                    <a:pt x="0" y="33"/>
                  </a:lnTo>
                  <a:lnTo>
                    <a:pt x="33" y="33"/>
                  </a:lnTo>
                  <a:lnTo>
                    <a:pt x="47" y="0"/>
                  </a:ln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68" name="Group 67">
            <a:extLst>
              <a:ext uri="{FF2B5EF4-FFF2-40B4-BE49-F238E27FC236}">
                <a16:creationId xmlns:a16="http://schemas.microsoft.com/office/drawing/2014/main" id="{7D795B02-264A-F247-80DC-E2F192A09DF2}"/>
              </a:ext>
            </a:extLst>
          </p:cNvPr>
          <p:cNvGrpSpPr/>
          <p:nvPr/>
        </p:nvGrpSpPr>
        <p:grpSpPr>
          <a:xfrm>
            <a:off x="5518908" y="3731587"/>
            <a:ext cx="331788" cy="336550"/>
            <a:chOff x="4119563" y="3630613"/>
            <a:chExt cx="331788" cy="336550"/>
          </a:xfrm>
        </p:grpSpPr>
        <p:sp>
          <p:nvSpPr>
            <p:cNvPr id="69" name="Rectangle 68">
              <a:extLst>
                <a:ext uri="{FF2B5EF4-FFF2-40B4-BE49-F238E27FC236}">
                  <a16:creationId xmlns:a16="http://schemas.microsoft.com/office/drawing/2014/main" id="{FDAA7399-E7ED-1844-B122-875009A71F76}"/>
                </a:ext>
              </a:extLst>
            </p:cNvPr>
            <p:cNvSpPr>
              <a:spLocks noChangeArrowheads="1"/>
            </p:cNvSpPr>
            <p:nvPr/>
          </p:nvSpPr>
          <p:spPr bwMode="auto">
            <a:xfrm>
              <a:off x="4119563" y="3860800"/>
              <a:ext cx="60325" cy="106363"/>
            </a:xfrm>
            <a:prstGeom prst="rect">
              <a:avLst/>
            </a:pr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69">
              <a:extLst>
                <a:ext uri="{FF2B5EF4-FFF2-40B4-BE49-F238E27FC236}">
                  <a16:creationId xmlns:a16="http://schemas.microsoft.com/office/drawing/2014/main" id="{5C98876A-FD3E-B247-8E8C-BB6B85A5A975}"/>
                </a:ext>
              </a:extLst>
            </p:cNvPr>
            <p:cNvSpPr>
              <a:spLocks/>
            </p:cNvSpPr>
            <p:nvPr/>
          </p:nvSpPr>
          <p:spPr bwMode="auto">
            <a:xfrm>
              <a:off x="4179888" y="3906838"/>
              <a:ext cx="255588" cy="46038"/>
            </a:xfrm>
            <a:custGeom>
              <a:avLst/>
              <a:gdLst>
                <a:gd name="T0" fmla="*/ 0 w 68"/>
                <a:gd name="T1" fmla="*/ 12 h 12"/>
                <a:gd name="T2" fmla="*/ 68 w 68"/>
                <a:gd name="T3" fmla="*/ 12 h 12"/>
                <a:gd name="T4" fmla="*/ 38 w 68"/>
                <a:gd name="T5" fmla="*/ 0 h 12"/>
                <a:gd name="T6" fmla="*/ 10 w 68"/>
                <a:gd name="T7" fmla="*/ 0 h 12"/>
              </a:gdLst>
              <a:ahLst/>
              <a:cxnLst>
                <a:cxn ang="0">
                  <a:pos x="T0" y="T1"/>
                </a:cxn>
                <a:cxn ang="0">
                  <a:pos x="T2" y="T3"/>
                </a:cxn>
                <a:cxn ang="0">
                  <a:pos x="T4" y="T5"/>
                </a:cxn>
                <a:cxn ang="0">
                  <a:pos x="T6" y="T7"/>
                </a:cxn>
              </a:cxnLst>
              <a:rect l="0" t="0" r="r" b="b"/>
              <a:pathLst>
                <a:path w="68" h="12">
                  <a:moveTo>
                    <a:pt x="0" y="12"/>
                  </a:moveTo>
                  <a:cubicBezTo>
                    <a:pt x="68" y="12"/>
                    <a:pt x="68" y="12"/>
                    <a:pt x="68" y="12"/>
                  </a:cubicBezTo>
                  <a:cubicBezTo>
                    <a:pt x="68" y="6"/>
                    <a:pt x="54" y="0"/>
                    <a:pt x="38" y="0"/>
                  </a:cubicBezTo>
                  <a:cubicBezTo>
                    <a:pt x="10" y="0"/>
                    <a:pt x="10" y="0"/>
                    <a:pt x="10" y="0"/>
                  </a:cubicBez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70">
              <a:extLst>
                <a:ext uri="{FF2B5EF4-FFF2-40B4-BE49-F238E27FC236}">
                  <a16:creationId xmlns:a16="http://schemas.microsoft.com/office/drawing/2014/main" id="{4B7517C6-B867-5E46-8861-8BE86BD14DE7}"/>
                </a:ext>
              </a:extLst>
            </p:cNvPr>
            <p:cNvSpPr>
              <a:spLocks/>
            </p:cNvSpPr>
            <p:nvPr/>
          </p:nvSpPr>
          <p:spPr bwMode="auto">
            <a:xfrm>
              <a:off x="4179888" y="3876675"/>
              <a:ext cx="112713" cy="30163"/>
            </a:xfrm>
            <a:custGeom>
              <a:avLst/>
              <a:gdLst>
                <a:gd name="T0" fmla="*/ 0 w 30"/>
                <a:gd name="T1" fmla="*/ 0 h 8"/>
                <a:gd name="T2" fmla="*/ 14 w 30"/>
                <a:gd name="T3" fmla="*/ 0 h 8"/>
                <a:gd name="T4" fmla="*/ 30 w 30"/>
                <a:gd name="T5" fmla="*/ 8 h 8"/>
              </a:gdLst>
              <a:ahLst/>
              <a:cxnLst>
                <a:cxn ang="0">
                  <a:pos x="T0" y="T1"/>
                </a:cxn>
                <a:cxn ang="0">
                  <a:pos x="T2" y="T3"/>
                </a:cxn>
                <a:cxn ang="0">
                  <a:pos x="T4" y="T5"/>
                </a:cxn>
              </a:cxnLst>
              <a:rect l="0" t="0" r="r" b="b"/>
              <a:pathLst>
                <a:path w="30" h="8">
                  <a:moveTo>
                    <a:pt x="0" y="0"/>
                  </a:moveTo>
                  <a:cubicBezTo>
                    <a:pt x="14" y="0"/>
                    <a:pt x="14" y="0"/>
                    <a:pt x="14" y="0"/>
                  </a:cubicBezTo>
                  <a:cubicBezTo>
                    <a:pt x="23" y="0"/>
                    <a:pt x="28" y="6"/>
                    <a:pt x="30" y="8"/>
                  </a:cubicBez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71">
              <a:extLst>
                <a:ext uri="{FF2B5EF4-FFF2-40B4-BE49-F238E27FC236}">
                  <a16:creationId xmlns:a16="http://schemas.microsoft.com/office/drawing/2014/main" id="{8289242E-F387-8C40-B544-D18D3AF7144A}"/>
                </a:ext>
              </a:extLst>
            </p:cNvPr>
            <p:cNvSpPr>
              <a:spLocks/>
            </p:cNvSpPr>
            <p:nvPr/>
          </p:nvSpPr>
          <p:spPr bwMode="auto">
            <a:xfrm>
              <a:off x="4195763" y="3630613"/>
              <a:ext cx="255588" cy="261938"/>
            </a:xfrm>
            <a:custGeom>
              <a:avLst/>
              <a:gdLst>
                <a:gd name="T0" fmla="*/ 38 w 161"/>
                <a:gd name="T1" fmla="*/ 131 h 165"/>
                <a:gd name="T2" fmla="*/ 49 w 161"/>
                <a:gd name="T3" fmla="*/ 100 h 165"/>
                <a:gd name="T4" fmla="*/ 0 w 161"/>
                <a:gd name="T5" fmla="*/ 59 h 165"/>
                <a:gd name="T6" fmla="*/ 59 w 161"/>
                <a:gd name="T7" fmla="*/ 59 h 165"/>
                <a:gd name="T8" fmla="*/ 80 w 161"/>
                <a:gd name="T9" fmla="*/ 0 h 165"/>
                <a:gd name="T10" fmla="*/ 102 w 161"/>
                <a:gd name="T11" fmla="*/ 59 h 165"/>
                <a:gd name="T12" fmla="*/ 161 w 161"/>
                <a:gd name="T13" fmla="*/ 59 h 165"/>
                <a:gd name="T14" fmla="*/ 111 w 161"/>
                <a:gd name="T15" fmla="*/ 100 h 165"/>
                <a:gd name="T16" fmla="*/ 132 w 161"/>
                <a:gd name="T17" fmla="*/ 165 h 165"/>
                <a:gd name="T18" fmla="*/ 80 w 161"/>
                <a:gd name="T19" fmla="*/ 126 h 165"/>
                <a:gd name="T20" fmla="*/ 61 w 161"/>
                <a:gd name="T21" fmla="*/ 14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65">
                  <a:moveTo>
                    <a:pt x="38" y="131"/>
                  </a:moveTo>
                  <a:lnTo>
                    <a:pt x="49" y="100"/>
                  </a:lnTo>
                  <a:lnTo>
                    <a:pt x="0" y="59"/>
                  </a:lnTo>
                  <a:lnTo>
                    <a:pt x="59" y="59"/>
                  </a:lnTo>
                  <a:lnTo>
                    <a:pt x="80" y="0"/>
                  </a:lnTo>
                  <a:lnTo>
                    <a:pt x="102" y="59"/>
                  </a:lnTo>
                  <a:lnTo>
                    <a:pt x="161" y="59"/>
                  </a:lnTo>
                  <a:lnTo>
                    <a:pt x="111" y="100"/>
                  </a:lnTo>
                  <a:lnTo>
                    <a:pt x="132" y="165"/>
                  </a:lnTo>
                  <a:lnTo>
                    <a:pt x="80" y="126"/>
                  </a:lnTo>
                  <a:lnTo>
                    <a:pt x="61" y="141"/>
                  </a:lnTo>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73" name="Group 72">
            <a:extLst>
              <a:ext uri="{FF2B5EF4-FFF2-40B4-BE49-F238E27FC236}">
                <a16:creationId xmlns:a16="http://schemas.microsoft.com/office/drawing/2014/main" id="{0555010C-D346-3D41-BDB3-70D4FBFB1976}"/>
              </a:ext>
            </a:extLst>
          </p:cNvPr>
          <p:cNvGrpSpPr/>
          <p:nvPr/>
        </p:nvGrpSpPr>
        <p:grpSpPr>
          <a:xfrm>
            <a:off x="9710720" y="3726825"/>
            <a:ext cx="354013" cy="346075"/>
            <a:chOff x="1536700" y="3616325"/>
            <a:chExt cx="354013" cy="346075"/>
          </a:xfrm>
        </p:grpSpPr>
        <p:sp>
          <p:nvSpPr>
            <p:cNvPr id="74" name="Freeform 139">
              <a:extLst>
                <a:ext uri="{FF2B5EF4-FFF2-40B4-BE49-F238E27FC236}">
                  <a16:creationId xmlns:a16="http://schemas.microsoft.com/office/drawing/2014/main" id="{9127CFBD-9CA9-E04C-A34D-743FBCEAB697}"/>
                </a:ext>
              </a:extLst>
            </p:cNvPr>
            <p:cNvSpPr>
              <a:spLocks/>
            </p:cNvSpPr>
            <p:nvPr/>
          </p:nvSpPr>
          <p:spPr bwMode="auto">
            <a:xfrm>
              <a:off x="1668463" y="3662363"/>
              <a:ext cx="90488" cy="82550"/>
            </a:xfrm>
            <a:custGeom>
              <a:avLst/>
              <a:gdLst>
                <a:gd name="T0" fmla="*/ 29 w 57"/>
                <a:gd name="T1" fmla="*/ 0 h 52"/>
                <a:gd name="T2" fmla="*/ 38 w 57"/>
                <a:gd name="T3" fmla="*/ 19 h 52"/>
                <a:gd name="T4" fmla="*/ 57 w 57"/>
                <a:gd name="T5" fmla="*/ 19 h 52"/>
                <a:gd name="T6" fmla="*/ 40 w 57"/>
                <a:gd name="T7" fmla="*/ 31 h 52"/>
                <a:gd name="T8" fmla="*/ 48 w 57"/>
                <a:gd name="T9" fmla="*/ 52 h 52"/>
                <a:gd name="T10" fmla="*/ 29 w 57"/>
                <a:gd name="T11" fmla="*/ 38 h 52"/>
                <a:gd name="T12" fmla="*/ 10 w 57"/>
                <a:gd name="T13" fmla="*/ 52 h 52"/>
                <a:gd name="T14" fmla="*/ 17 w 57"/>
                <a:gd name="T15" fmla="*/ 31 h 52"/>
                <a:gd name="T16" fmla="*/ 0 w 57"/>
                <a:gd name="T17" fmla="*/ 19 h 52"/>
                <a:gd name="T18" fmla="*/ 19 w 57"/>
                <a:gd name="T19" fmla="*/ 19 h 52"/>
                <a:gd name="T20" fmla="*/ 29 w 57"/>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2">
                  <a:moveTo>
                    <a:pt x="29" y="0"/>
                  </a:moveTo>
                  <a:lnTo>
                    <a:pt x="38" y="19"/>
                  </a:lnTo>
                  <a:lnTo>
                    <a:pt x="57" y="19"/>
                  </a:lnTo>
                  <a:lnTo>
                    <a:pt x="40" y="31"/>
                  </a:lnTo>
                  <a:lnTo>
                    <a:pt x="48" y="52"/>
                  </a:lnTo>
                  <a:lnTo>
                    <a:pt x="29" y="38"/>
                  </a:lnTo>
                  <a:lnTo>
                    <a:pt x="10" y="52"/>
                  </a:lnTo>
                  <a:lnTo>
                    <a:pt x="17" y="31"/>
                  </a:lnTo>
                  <a:lnTo>
                    <a:pt x="0" y="19"/>
                  </a:lnTo>
                  <a:lnTo>
                    <a:pt x="19" y="19"/>
                  </a:lnTo>
                  <a:lnTo>
                    <a:pt x="29" y="0"/>
                  </a:lnTo>
                  <a:close/>
                </a:path>
              </a:pathLst>
            </a:custGeom>
            <a:noFill/>
            <a:ln w="127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5" name="Freeform 140">
              <a:extLst>
                <a:ext uri="{FF2B5EF4-FFF2-40B4-BE49-F238E27FC236}">
                  <a16:creationId xmlns:a16="http://schemas.microsoft.com/office/drawing/2014/main" id="{F23EC4C1-421A-D54D-B612-5FD3F64D0C85}"/>
                </a:ext>
              </a:extLst>
            </p:cNvPr>
            <p:cNvSpPr>
              <a:spLocks/>
            </p:cNvSpPr>
            <p:nvPr/>
          </p:nvSpPr>
          <p:spPr bwMode="auto">
            <a:xfrm>
              <a:off x="1536700" y="3646488"/>
              <a:ext cx="76200" cy="120650"/>
            </a:xfrm>
            <a:custGeom>
              <a:avLst/>
              <a:gdLst>
                <a:gd name="T0" fmla="*/ 20 w 20"/>
                <a:gd name="T1" fmla="*/ 32 h 32"/>
                <a:gd name="T2" fmla="*/ 1 w 20"/>
                <a:gd name="T3" fmla="*/ 0 h 32"/>
                <a:gd name="T4" fmla="*/ 11 w 20"/>
                <a:gd name="T5" fmla="*/ 0 h 32"/>
              </a:gdLst>
              <a:ahLst/>
              <a:cxnLst>
                <a:cxn ang="0">
                  <a:pos x="T0" y="T1"/>
                </a:cxn>
                <a:cxn ang="0">
                  <a:pos x="T2" y="T3"/>
                </a:cxn>
                <a:cxn ang="0">
                  <a:pos x="T4" y="T5"/>
                </a:cxn>
              </a:cxnLst>
              <a:rect l="0" t="0" r="r" b="b"/>
              <a:pathLst>
                <a:path w="20" h="32">
                  <a:moveTo>
                    <a:pt x="20" y="32"/>
                  </a:moveTo>
                  <a:cubicBezTo>
                    <a:pt x="0" y="32"/>
                    <a:pt x="1" y="6"/>
                    <a:pt x="1" y="0"/>
                  </a:cubicBezTo>
                  <a:cubicBezTo>
                    <a:pt x="11" y="0"/>
                    <a:pt x="11" y="0"/>
                    <a:pt x="11" y="0"/>
                  </a:cubicBez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6" name="Freeform 141">
              <a:extLst>
                <a:ext uri="{FF2B5EF4-FFF2-40B4-BE49-F238E27FC236}">
                  <a16:creationId xmlns:a16="http://schemas.microsoft.com/office/drawing/2014/main" id="{223C50B5-8164-E04B-89C9-0FCF55F70164}"/>
                </a:ext>
              </a:extLst>
            </p:cNvPr>
            <p:cNvSpPr>
              <a:spLocks/>
            </p:cNvSpPr>
            <p:nvPr/>
          </p:nvSpPr>
          <p:spPr bwMode="auto">
            <a:xfrm>
              <a:off x="1816100" y="3646488"/>
              <a:ext cx="74613" cy="120650"/>
            </a:xfrm>
            <a:custGeom>
              <a:avLst/>
              <a:gdLst>
                <a:gd name="T0" fmla="*/ 0 w 20"/>
                <a:gd name="T1" fmla="*/ 32 h 32"/>
                <a:gd name="T2" fmla="*/ 19 w 20"/>
                <a:gd name="T3" fmla="*/ 0 h 32"/>
                <a:gd name="T4" fmla="*/ 9 w 20"/>
                <a:gd name="T5" fmla="*/ 0 h 32"/>
              </a:gdLst>
              <a:ahLst/>
              <a:cxnLst>
                <a:cxn ang="0">
                  <a:pos x="T0" y="T1"/>
                </a:cxn>
                <a:cxn ang="0">
                  <a:pos x="T2" y="T3"/>
                </a:cxn>
                <a:cxn ang="0">
                  <a:pos x="T4" y="T5"/>
                </a:cxn>
              </a:cxnLst>
              <a:rect l="0" t="0" r="r" b="b"/>
              <a:pathLst>
                <a:path w="20" h="32">
                  <a:moveTo>
                    <a:pt x="0" y="32"/>
                  </a:moveTo>
                  <a:cubicBezTo>
                    <a:pt x="20" y="32"/>
                    <a:pt x="19" y="6"/>
                    <a:pt x="19" y="0"/>
                  </a:cubicBezTo>
                  <a:cubicBezTo>
                    <a:pt x="9" y="0"/>
                    <a:pt x="9" y="0"/>
                    <a:pt x="9" y="0"/>
                  </a:cubicBezTo>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142">
              <a:extLst>
                <a:ext uri="{FF2B5EF4-FFF2-40B4-BE49-F238E27FC236}">
                  <a16:creationId xmlns:a16="http://schemas.microsoft.com/office/drawing/2014/main" id="{FC610DA8-D355-E942-9229-28E77D54E006}"/>
                </a:ext>
              </a:extLst>
            </p:cNvPr>
            <p:cNvSpPr>
              <a:spLocks/>
            </p:cNvSpPr>
            <p:nvPr/>
          </p:nvSpPr>
          <p:spPr bwMode="auto">
            <a:xfrm>
              <a:off x="1577975" y="3616325"/>
              <a:ext cx="271463" cy="346075"/>
            </a:xfrm>
            <a:custGeom>
              <a:avLst/>
              <a:gdLst>
                <a:gd name="T0" fmla="*/ 72 w 72"/>
                <a:gd name="T1" fmla="*/ 0 h 92"/>
                <a:gd name="T2" fmla="*/ 0 w 72"/>
                <a:gd name="T3" fmla="*/ 0 h 92"/>
                <a:gd name="T4" fmla="*/ 32 w 72"/>
                <a:gd name="T5" fmla="*/ 66 h 92"/>
                <a:gd name="T6" fmla="*/ 14 w 72"/>
                <a:gd name="T7" fmla="*/ 84 h 92"/>
                <a:gd name="T8" fmla="*/ 14 w 72"/>
                <a:gd name="T9" fmla="*/ 92 h 92"/>
                <a:gd name="T10" fmla="*/ 58 w 72"/>
                <a:gd name="T11" fmla="*/ 92 h 92"/>
                <a:gd name="T12" fmla="*/ 58 w 72"/>
                <a:gd name="T13" fmla="*/ 84 h 92"/>
                <a:gd name="T14" fmla="*/ 40 w 72"/>
                <a:gd name="T15" fmla="*/ 66 h 92"/>
                <a:gd name="T16" fmla="*/ 72 w 7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2">
                  <a:moveTo>
                    <a:pt x="72" y="0"/>
                  </a:moveTo>
                  <a:cubicBezTo>
                    <a:pt x="0" y="0"/>
                    <a:pt x="0" y="0"/>
                    <a:pt x="0" y="0"/>
                  </a:cubicBezTo>
                  <a:cubicBezTo>
                    <a:pt x="0" y="62"/>
                    <a:pt x="32" y="44"/>
                    <a:pt x="32" y="66"/>
                  </a:cubicBezTo>
                  <a:cubicBezTo>
                    <a:pt x="32" y="80"/>
                    <a:pt x="25" y="84"/>
                    <a:pt x="14" y="84"/>
                  </a:cubicBezTo>
                  <a:cubicBezTo>
                    <a:pt x="14" y="92"/>
                    <a:pt x="14" y="92"/>
                    <a:pt x="14" y="92"/>
                  </a:cubicBezTo>
                  <a:cubicBezTo>
                    <a:pt x="58" y="92"/>
                    <a:pt x="58" y="92"/>
                    <a:pt x="58" y="92"/>
                  </a:cubicBezTo>
                  <a:cubicBezTo>
                    <a:pt x="58" y="84"/>
                    <a:pt x="58" y="84"/>
                    <a:pt x="58" y="84"/>
                  </a:cubicBezTo>
                  <a:cubicBezTo>
                    <a:pt x="47" y="84"/>
                    <a:pt x="40" y="80"/>
                    <a:pt x="40" y="66"/>
                  </a:cubicBezTo>
                  <a:cubicBezTo>
                    <a:pt x="40" y="44"/>
                    <a:pt x="72" y="61"/>
                    <a:pt x="72" y="0"/>
                  </a:cubicBezTo>
                  <a:close/>
                </a:path>
              </a:pathLst>
            </a:custGeom>
            <a:noFill/>
            <a:ln w="127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78" name="TextBox 77">
            <a:extLst>
              <a:ext uri="{FF2B5EF4-FFF2-40B4-BE49-F238E27FC236}">
                <a16:creationId xmlns:a16="http://schemas.microsoft.com/office/drawing/2014/main" id="{DFF352C8-0DF2-4917-9279-83D17FEEE139}"/>
              </a:ext>
            </a:extLst>
          </p:cNvPr>
          <p:cNvSpPr txBox="1"/>
          <p:nvPr/>
        </p:nvSpPr>
        <p:spPr>
          <a:xfrm>
            <a:off x="1059184"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42F4193-37EB-463D-8B8F-BFC09A80B4BC}"/>
              </a:ext>
            </a:extLst>
          </p:cNvPr>
          <p:cNvSpPr txBox="1"/>
          <p:nvPr/>
        </p:nvSpPr>
        <p:spPr>
          <a:xfrm>
            <a:off x="3160646"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8F37865D-5FB8-4347-A4E2-C74D44B8F122}"/>
              </a:ext>
            </a:extLst>
          </p:cNvPr>
          <p:cNvSpPr txBox="1"/>
          <p:nvPr/>
        </p:nvSpPr>
        <p:spPr>
          <a:xfrm>
            <a:off x="5262109"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40C2AAF0-1A6B-4C7D-8F61-CC2BC42EDB0E}"/>
              </a:ext>
            </a:extLst>
          </p:cNvPr>
          <p:cNvSpPr txBox="1"/>
          <p:nvPr/>
        </p:nvSpPr>
        <p:spPr>
          <a:xfrm>
            <a:off x="7363572"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
        <p:nvSpPr>
          <p:cNvPr id="82" name="TextBox 81">
            <a:extLst>
              <a:ext uri="{FF2B5EF4-FFF2-40B4-BE49-F238E27FC236}">
                <a16:creationId xmlns:a16="http://schemas.microsoft.com/office/drawing/2014/main" id="{03F263EA-30A8-44F5-915E-CC3DDF33C196}"/>
              </a:ext>
            </a:extLst>
          </p:cNvPr>
          <p:cNvSpPr txBox="1"/>
          <p:nvPr/>
        </p:nvSpPr>
        <p:spPr>
          <a:xfrm>
            <a:off x="9465034" y="5492728"/>
            <a:ext cx="1666431" cy="646331"/>
          </a:xfrm>
          <a:prstGeom prst="rect">
            <a:avLst/>
          </a:prstGeom>
          <a:noFill/>
        </p:spPr>
        <p:txBody>
          <a:bodyPr wrap="square" lIns="0" tIns="0" rIns="0" bIns="0" rtlCol="0" anchor="t">
            <a:spAutoFit/>
          </a:bodyPr>
          <a:lstStyle/>
          <a:p>
            <a:r>
              <a:rPr lang="en-ID" sz="1400" i="1" dirty="0">
                <a:latin typeface="Segoe UI" panose="020B0502040204020203" pitchFamily="34" charset="0"/>
                <a:cs typeface="Segoe UI" panose="020B0502040204020203" pitchFamily="34" charset="0"/>
              </a:rPr>
              <a:t>Lorem ipsum </a:t>
            </a:r>
            <a:r>
              <a:rPr lang="en-ID" sz="1400" i="1" dirty="0" err="1">
                <a:latin typeface="Segoe UI" panose="020B0502040204020203" pitchFamily="34" charset="0"/>
                <a:cs typeface="Segoe UI" panose="020B0502040204020203" pitchFamily="34" charset="0"/>
              </a:rPr>
              <a:t>dolor</a:t>
            </a:r>
            <a:r>
              <a:rPr lang="en-ID" sz="1400" i="1" dirty="0">
                <a:latin typeface="Segoe UI" panose="020B0502040204020203" pitchFamily="34" charset="0"/>
                <a:cs typeface="Segoe UI" panose="020B0502040204020203" pitchFamily="34" charset="0"/>
              </a:rPr>
              <a:t> sit </a:t>
            </a:r>
            <a:r>
              <a:rPr lang="en-ID" sz="1400" i="1" dirty="0" err="1">
                <a:latin typeface="Segoe UI" panose="020B0502040204020203" pitchFamily="34" charset="0"/>
                <a:cs typeface="Segoe UI" panose="020B0502040204020203" pitchFamily="34" charset="0"/>
              </a:rPr>
              <a:t>amet</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consectetur</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adipiscing</a:t>
            </a:r>
            <a:r>
              <a:rPr lang="en-ID" sz="1400" i="1" dirty="0">
                <a:latin typeface="Segoe UI" panose="020B0502040204020203" pitchFamily="34" charset="0"/>
                <a:cs typeface="Segoe UI" panose="020B0502040204020203" pitchFamily="34" charset="0"/>
              </a:rPr>
              <a:t> </a:t>
            </a:r>
            <a:r>
              <a:rPr lang="en-ID" sz="1400" i="1" dirty="0" err="1">
                <a:latin typeface="Segoe UI" panose="020B0502040204020203" pitchFamily="34" charset="0"/>
                <a:cs typeface="Segoe UI" panose="020B0502040204020203" pitchFamily="34" charset="0"/>
              </a:rPr>
              <a:t>elit</a:t>
            </a:r>
            <a:r>
              <a:rPr lang="en-ID" sz="1400" i="1" dirty="0">
                <a:latin typeface="Segoe UI" panose="020B0502040204020203" pitchFamily="34" charset="0"/>
                <a:cs typeface="Segoe UI" panose="020B0502040204020203" pitchFamily="34" charset="0"/>
              </a:rPr>
              <a:t>. </a:t>
            </a:r>
            <a:endParaRPr lang="en-US" sz="14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6836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F369A8-04FF-7B44-943A-E8FB701A469A}"/>
              </a:ext>
            </a:extLst>
          </p:cNvPr>
          <p:cNvGraphicFramePr>
            <a:graphicFrameLocks noChangeAspect="1"/>
          </p:cNvGraphicFramePr>
          <p:nvPr>
            <p:custDataLst>
              <p:tags r:id="rId1"/>
            </p:custDataLst>
            <p:extLst>
              <p:ext uri="{D42A27DB-BD31-4B8C-83A1-F6EECF244321}">
                <p14:modId xmlns:p14="http://schemas.microsoft.com/office/powerpoint/2010/main" val="6458223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4A4F7FB-077A-D143-A62C-49B8248CCFF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sym typeface="Segoe UI" panose="020B0502040204020203" pitchFamily="34" charset="0"/>
            </a:endParaRPr>
          </a:p>
        </p:txBody>
      </p:sp>
      <p:sp>
        <p:nvSpPr>
          <p:cNvPr id="2" name="Title 1">
            <a:extLst>
              <a:ext uri="{FF2B5EF4-FFF2-40B4-BE49-F238E27FC236}">
                <a16:creationId xmlns:a16="http://schemas.microsoft.com/office/drawing/2014/main" id="{D2DF2CD2-77B6-A945-8B9A-20E4668F0707}"/>
              </a:ext>
            </a:extLst>
          </p:cNvPr>
          <p:cNvSpPr>
            <a:spLocks noGrp="1"/>
          </p:cNvSpPr>
          <p:nvPr>
            <p:ph type="title"/>
          </p:nvPr>
        </p:nvSpPr>
        <p:spPr/>
        <p:txBody>
          <a:bodyPr/>
          <a:lstStyle/>
          <a:p>
            <a:r>
              <a:rPr lang="en-US" dirty="0"/>
              <a:t>Meal Breaks</a:t>
            </a:r>
          </a:p>
        </p:txBody>
      </p:sp>
      <p:sp>
        <p:nvSpPr>
          <p:cNvPr id="5" name="TextBox 4">
            <a:extLst>
              <a:ext uri="{FF2B5EF4-FFF2-40B4-BE49-F238E27FC236}">
                <a16:creationId xmlns:a16="http://schemas.microsoft.com/office/drawing/2014/main" id="{8AD78EE0-71F9-DF4F-B97B-C9FF6AF82975}"/>
              </a:ext>
            </a:extLst>
          </p:cNvPr>
          <p:cNvSpPr txBox="1"/>
          <p:nvPr/>
        </p:nvSpPr>
        <p:spPr>
          <a:xfrm>
            <a:off x="736600" y="4658355"/>
            <a:ext cx="5197929" cy="1292662"/>
          </a:xfrm>
          <a:prstGeom prst="rect">
            <a:avLst/>
          </a:prstGeom>
          <a:noFill/>
        </p:spPr>
        <p:txBody>
          <a:bodyPr wrap="square" lIns="0" tIns="0" rIns="0" bIns="0" rtlCol="0">
            <a:spAutoFit/>
          </a:bodyPr>
          <a:lstStyle/>
          <a:p>
            <a:r>
              <a:rPr lang="en-ID" sz="1400" dirty="0">
                <a:latin typeface="Segoe UI" panose="020B0502040204020203" pitchFamily="34" charset="0"/>
                <a:cs typeface="Segoe UI" panose="020B0502040204020203" pitchFamily="34" charset="0"/>
              </a:rPr>
              <a:t>Lorem ipsum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sit </a:t>
            </a:r>
            <a:r>
              <a:rPr lang="en-ID" sz="1400" dirty="0" err="1">
                <a:latin typeface="Segoe UI" panose="020B0502040204020203" pitchFamily="34" charset="0"/>
                <a:cs typeface="Segoe UI" panose="020B0502040204020203" pitchFamily="34" charset="0"/>
              </a:rPr>
              <a:t>amet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consectetur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adipiscing</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sed</a:t>
            </a:r>
            <a:r>
              <a:rPr lang="en-ID" sz="1400" dirty="0">
                <a:latin typeface="Segoe UI" panose="020B0502040204020203" pitchFamily="34" charset="0"/>
                <a:cs typeface="Segoe UI" panose="020B0502040204020203" pitchFamily="34" charset="0"/>
              </a:rPr>
              <a:t> do </a:t>
            </a:r>
            <a:r>
              <a:rPr lang="en-ID" sz="1400" dirty="0" err="1">
                <a:latin typeface="Segoe UI" panose="020B0502040204020203" pitchFamily="34" charset="0"/>
                <a:cs typeface="Segoe UI" panose="020B0502040204020203" pitchFamily="34" charset="0"/>
              </a:rPr>
              <a:t>eiusmod</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tempor</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incididunt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labore</a:t>
            </a:r>
            <a:r>
              <a:rPr lang="en-ID" sz="1400" dirty="0">
                <a:latin typeface="Segoe UI" panose="020B0502040204020203" pitchFamily="34" charset="0"/>
                <a:cs typeface="Segoe UI" panose="020B0502040204020203" pitchFamily="34" charset="0"/>
              </a:rPr>
              <a:t> et dolore magna </a:t>
            </a:r>
            <a:r>
              <a:rPr lang="en-ID" sz="1400" dirty="0" err="1">
                <a:latin typeface="Segoe UI" panose="020B0502040204020203" pitchFamily="34" charset="0"/>
                <a:cs typeface="Segoe UI" panose="020B0502040204020203" pitchFamily="34" charset="0"/>
              </a:rPr>
              <a:t>aliqua</a:t>
            </a:r>
            <a:r>
              <a:rPr lang="en-ID" sz="1400" dirty="0">
                <a:latin typeface="Segoe UI" panose="020B0502040204020203" pitchFamily="34" charset="0"/>
                <a:cs typeface="Segoe UI" panose="020B0502040204020203" pitchFamily="34" charset="0"/>
              </a:rPr>
              <a:t>. Ut </a:t>
            </a:r>
            <a:r>
              <a:rPr lang="en-ID" sz="1400" dirty="0" err="1">
                <a:latin typeface="Segoe UI" panose="020B0502040204020203" pitchFamily="34" charset="0"/>
                <a:cs typeface="Segoe UI" panose="020B0502040204020203" pitchFamily="34" charset="0"/>
              </a:rPr>
              <a:t>enim</a:t>
            </a:r>
            <a:r>
              <a:rPr lang="en-ID" sz="1400" dirty="0">
                <a:latin typeface="Segoe UI" panose="020B0502040204020203" pitchFamily="34" charset="0"/>
                <a:cs typeface="Segoe UI" panose="020B0502040204020203" pitchFamily="34" charset="0"/>
              </a:rPr>
              <a:t> ad minim </a:t>
            </a:r>
            <a:r>
              <a:rPr lang="en-ID" sz="1400" dirty="0" err="1">
                <a:latin typeface="Segoe UI" panose="020B0502040204020203" pitchFamily="34" charset="0"/>
                <a:cs typeface="Segoe UI" panose="020B0502040204020203" pitchFamily="34" charset="0"/>
              </a:rPr>
              <a:t>veniam</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quis</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nostrud</a:t>
            </a:r>
            <a:r>
              <a:rPr lang="en-ID" sz="1400" dirty="0">
                <a:latin typeface="Segoe UI" panose="020B0502040204020203" pitchFamily="34" charset="0"/>
                <a:cs typeface="Segoe UI" panose="020B0502040204020203" pitchFamily="34" charset="0"/>
              </a:rPr>
              <a:t> exercitation </a:t>
            </a:r>
            <a:r>
              <a:rPr lang="en-ID" sz="1400" dirty="0" err="1">
                <a:latin typeface="Segoe UI" panose="020B0502040204020203" pitchFamily="34" charset="0"/>
                <a:cs typeface="Segoe UI" panose="020B0502040204020203" pitchFamily="34" charset="0"/>
              </a:rPr>
              <a:t>ullamco</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laboris</a:t>
            </a:r>
            <a:r>
              <a:rPr lang="en-ID" sz="1400" dirty="0">
                <a:latin typeface="Segoe UI" panose="020B0502040204020203" pitchFamily="34" charset="0"/>
                <a:cs typeface="Segoe UI" panose="020B0502040204020203" pitchFamily="34" charset="0"/>
              </a:rPr>
              <a:t> nisi </a:t>
            </a:r>
            <a:r>
              <a:rPr lang="en-ID" sz="1400" dirty="0" err="1">
                <a:latin typeface="Segoe UI" panose="020B0502040204020203" pitchFamily="34" charset="0"/>
                <a:cs typeface="Segoe UI" panose="020B0502040204020203" pitchFamily="34" charset="0"/>
              </a:rPr>
              <a:t>ut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aliquip</a:t>
            </a:r>
            <a:r>
              <a:rPr lang="en-ID" sz="1400" dirty="0">
                <a:latin typeface="Segoe UI" panose="020B0502040204020203" pitchFamily="34" charset="0"/>
                <a:cs typeface="Segoe UI" panose="020B0502040204020203" pitchFamily="34" charset="0"/>
              </a:rPr>
              <a:t> ex </a:t>
            </a:r>
            <a:r>
              <a:rPr lang="en-ID" sz="1400" dirty="0" err="1">
                <a:latin typeface="Segoe UI" panose="020B0502040204020203" pitchFamily="34" charset="0"/>
                <a:cs typeface="Segoe UI" panose="020B0502040204020203" pitchFamily="34" charset="0"/>
              </a:rPr>
              <a:t>ea</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commodo</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consequat</a:t>
            </a:r>
            <a:r>
              <a:rPr lang="en-ID" sz="1400" dirty="0">
                <a:latin typeface="Segoe UI" panose="020B0502040204020203" pitchFamily="34" charset="0"/>
                <a:cs typeface="Segoe UI" panose="020B0502040204020203" pitchFamily="34" charset="0"/>
              </a:rPr>
              <a:t>. Duis </a:t>
            </a:r>
            <a:r>
              <a:rPr lang="en-ID" sz="1400" dirty="0" err="1">
                <a:latin typeface="Segoe UI" panose="020B0502040204020203" pitchFamily="34" charset="0"/>
                <a:cs typeface="Segoe UI" panose="020B0502040204020203" pitchFamily="34" charset="0"/>
              </a:rPr>
              <a:t>aute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irure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dolor</a:t>
            </a:r>
            <a:r>
              <a:rPr lang="en-ID" sz="1400" dirty="0">
                <a:latin typeface="Segoe UI" panose="020B0502040204020203" pitchFamily="34" charset="0"/>
                <a:cs typeface="Segoe UI" panose="020B0502040204020203" pitchFamily="34" charset="0"/>
              </a:rPr>
              <a:t> in </a:t>
            </a:r>
            <a:r>
              <a:rPr lang="en-ID" sz="1400" dirty="0" err="1">
                <a:latin typeface="Segoe UI" panose="020B0502040204020203" pitchFamily="34" charset="0"/>
                <a:cs typeface="Segoe UI" panose="020B0502040204020203" pitchFamily="34" charset="0"/>
              </a:rPr>
              <a:t>reprehenderit</a:t>
            </a:r>
            <a:r>
              <a:rPr lang="en-ID" sz="1400" dirty="0">
                <a:latin typeface="Segoe UI" panose="020B0502040204020203" pitchFamily="34" charset="0"/>
                <a:cs typeface="Segoe UI" panose="020B0502040204020203" pitchFamily="34" charset="0"/>
              </a:rPr>
              <a:t> in </a:t>
            </a:r>
            <a:r>
              <a:rPr lang="en-ID" sz="1400" dirty="0" err="1">
                <a:latin typeface="Segoe UI" panose="020B0502040204020203" pitchFamily="34" charset="0"/>
                <a:cs typeface="Segoe UI" panose="020B0502040204020203" pitchFamily="34" charset="0"/>
              </a:rPr>
              <a:t>voluptate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velit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esse</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cillum</a:t>
            </a:r>
            <a:r>
              <a:rPr lang="en-ID" sz="1400" dirty="0">
                <a:latin typeface="Segoe UI" panose="020B0502040204020203" pitchFamily="34" charset="0"/>
                <a:cs typeface="Segoe UI" panose="020B0502040204020203" pitchFamily="34" charset="0"/>
              </a:rPr>
              <a:t> dolore </a:t>
            </a:r>
            <a:r>
              <a:rPr lang="en-ID" sz="1400" dirty="0" err="1">
                <a:latin typeface="Segoe UI" panose="020B0502040204020203" pitchFamily="34" charset="0"/>
                <a:cs typeface="Segoe UI" panose="020B0502040204020203" pitchFamily="34" charset="0"/>
              </a:rPr>
              <a:t>eu</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fugiat</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nulla</a:t>
            </a:r>
            <a:r>
              <a:rPr lang="en-ID" sz="1400" dirty="0">
                <a:latin typeface="Segoe UI" panose="020B0502040204020203" pitchFamily="34" charset="0"/>
                <a:cs typeface="Segoe UI" panose="020B0502040204020203" pitchFamily="34" charset="0"/>
              </a:rPr>
              <a:t> </a:t>
            </a:r>
            <a:r>
              <a:rPr lang="en-ID" sz="1400" dirty="0" err="1">
                <a:latin typeface="Segoe UI" panose="020B0502040204020203" pitchFamily="34" charset="0"/>
                <a:cs typeface="Segoe UI" panose="020B0502040204020203" pitchFamily="34" charset="0"/>
              </a:rPr>
              <a:t>pariatur</a:t>
            </a:r>
            <a:r>
              <a:rPr lang="en-ID" sz="1400"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p:txBody>
      </p:sp>
      <p:sp>
        <p:nvSpPr>
          <p:cNvPr id="18" name="Freeform 17">
            <a:extLst>
              <a:ext uri="{FF2B5EF4-FFF2-40B4-BE49-F238E27FC236}">
                <a16:creationId xmlns:a16="http://schemas.microsoft.com/office/drawing/2014/main" id="{08872426-12F4-C442-9A5A-DBDCE1E75EF9}"/>
              </a:ext>
            </a:extLst>
          </p:cNvPr>
          <p:cNvSpPr/>
          <p:nvPr/>
        </p:nvSpPr>
        <p:spPr>
          <a:xfrm>
            <a:off x="0" y="1773637"/>
            <a:ext cx="6096000" cy="2525486"/>
          </a:xfrm>
          <a:custGeom>
            <a:avLst/>
            <a:gdLst>
              <a:gd name="connsiteX0" fmla="*/ 0 w 6096000"/>
              <a:gd name="connsiteY0" fmla="*/ 0 h 2525486"/>
              <a:gd name="connsiteX1" fmla="*/ 5840194 w 6096000"/>
              <a:gd name="connsiteY1" fmla="*/ 0 h 2525486"/>
              <a:gd name="connsiteX2" fmla="*/ 6096000 w 6096000"/>
              <a:gd name="connsiteY2" fmla="*/ 255806 h 2525486"/>
              <a:gd name="connsiteX3" fmla="*/ 6096000 w 6096000"/>
              <a:gd name="connsiteY3" fmla="*/ 2269680 h 2525486"/>
              <a:gd name="connsiteX4" fmla="*/ 5840194 w 6096000"/>
              <a:gd name="connsiteY4" fmla="*/ 2525486 h 2525486"/>
              <a:gd name="connsiteX5" fmla="*/ 0 w 6096000"/>
              <a:gd name="connsiteY5" fmla="*/ 2525486 h 25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2525486">
                <a:moveTo>
                  <a:pt x="0" y="0"/>
                </a:moveTo>
                <a:lnTo>
                  <a:pt x="5840194" y="0"/>
                </a:lnTo>
                <a:cubicBezTo>
                  <a:pt x="5981472" y="0"/>
                  <a:pt x="6096000" y="114528"/>
                  <a:pt x="6096000" y="255806"/>
                </a:cubicBezTo>
                <a:lnTo>
                  <a:pt x="6096000" y="2269680"/>
                </a:lnTo>
                <a:cubicBezTo>
                  <a:pt x="6096000" y="2410958"/>
                  <a:pt x="5981472" y="2525486"/>
                  <a:pt x="5840194" y="2525486"/>
                </a:cubicBezTo>
                <a:lnTo>
                  <a:pt x="0" y="252548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59133DCE-5A02-FE42-A8E3-64615344A603}"/>
              </a:ext>
            </a:extLst>
          </p:cNvPr>
          <p:cNvSpPr txBox="1"/>
          <p:nvPr/>
        </p:nvSpPr>
        <p:spPr>
          <a:xfrm>
            <a:off x="736599" y="3242418"/>
            <a:ext cx="5197929" cy="738664"/>
          </a:xfrm>
          <a:prstGeom prst="rect">
            <a:avLst/>
          </a:prstGeom>
          <a:noFill/>
        </p:spPr>
        <p:txBody>
          <a:bodyPr wrap="square" lIns="0" tIns="0" rIns="0" bIns="0" rtlCol="0">
            <a:spAutoFit/>
          </a:bodyPr>
          <a:lstStyle/>
          <a:p>
            <a:r>
              <a:rPr lang="en-ID" sz="1600" b="1" i="1" dirty="0">
                <a:latin typeface="Segoe UI" panose="020B0502040204020203" pitchFamily="34" charset="0"/>
                <a:cs typeface="Segoe UI" panose="020B0502040204020203" pitchFamily="34" charset="0"/>
              </a:rPr>
              <a:t>Lorem ipsum </a:t>
            </a:r>
            <a:r>
              <a:rPr lang="en-ID" sz="1600" b="1" i="1" dirty="0" err="1">
                <a:latin typeface="Segoe UI" panose="020B0502040204020203" pitchFamily="34" charset="0"/>
                <a:cs typeface="Segoe UI" panose="020B0502040204020203" pitchFamily="34" charset="0"/>
              </a:rPr>
              <a:t>dolor</a:t>
            </a:r>
            <a:r>
              <a:rPr lang="en-ID" sz="1600" b="1" i="1" dirty="0">
                <a:latin typeface="Segoe UI" panose="020B0502040204020203" pitchFamily="34" charset="0"/>
                <a:cs typeface="Segoe UI" panose="020B0502040204020203" pitchFamily="34" charset="0"/>
              </a:rPr>
              <a:t> sit </a:t>
            </a:r>
            <a:r>
              <a:rPr lang="en-ID" sz="1600" b="1" i="1" dirty="0" err="1">
                <a:latin typeface="Segoe UI" panose="020B0502040204020203" pitchFamily="34" charset="0"/>
                <a:cs typeface="Segoe UI" panose="020B0502040204020203" pitchFamily="34" charset="0"/>
              </a:rPr>
              <a:t>amet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consectetur</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adipiscing</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elit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sed</a:t>
            </a:r>
            <a:r>
              <a:rPr lang="en-ID" sz="1600" b="1" i="1" dirty="0">
                <a:latin typeface="Segoe UI" panose="020B0502040204020203" pitchFamily="34" charset="0"/>
                <a:cs typeface="Segoe UI" panose="020B0502040204020203" pitchFamily="34" charset="0"/>
              </a:rPr>
              <a:t> do </a:t>
            </a:r>
            <a:r>
              <a:rPr lang="en-ID" sz="1600" b="1" i="1" dirty="0" err="1">
                <a:latin typeface="Segoe UI" panose="020B0502040204020203" pitchFamily="34" charset="0"/>
                <a:cs typeface="Segoe UI" panose="020B0502040204020203" pitchFamily="34" charset="0"/>
              </a:rPr>
              <a:t>eiusmod</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tempor</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incididunt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ut</a:t>
            </a:r>
            <a:r>
              <a:rPr lang="en-ID" sz="1600" b="1" i="1" dirty="0">
                <a:latin typeface="Segoe UI" panose="020B0502040204020203" pitchFamily="34" charset="0"/>
                <a:cs typeface="Segoe UI" panose="020B0502040204020203" pitchFamily="34" charset="0"/>
              </a:rPr>
              <a:t> </a:t>
            </a:r>
            <a:r>
              <a:rPr lang="en-ID" sz="1600" b="1" i="1" dirty="0" err="1">
                <a:latin typeface="Segoe UI" panose="020B0502040204020203" pitchFamily="34" charset="0"/>
                <a:cs typeface="Segoe UI" panose="020B0502040204020203" pitchFamily="34" charset="0"/>
              </a:rPr>
              <a:t>labore</a:t>
            </a:r>
            <a:r>
              <a:rPr lang="en-ID" sz="1600" b="1" i="1" dirty="0">
                <a:latin typeface="Segoe UI" panose="020B0502040204020203" pitchFamily="34" charset="0"/>
                <a:cs typeface="Segoe UI" panose="020B0502040204020203" pitchFamily="34" charset="0"/>
              </a:rPr>
              <a:t> et dolore magna </a:t>
            </a:r>
            <a:r>
              <a:rPr lang="en-ID" sz="1600" b="1" i="1" dirty="0" err="1">
                <a:latin typeface="Segoe UI" panose="020B0502040204020203" pitchFamily="34" charset="0"/>
                <a:cs typeface="Segoe UI" panose="020B0502040204020203" pitchFamily="34" charset="0"/>
              </a:rPr>
              <a:t>aliqua</a:t>
            </a:r>
            <a:r>
              <a:rPr lang="en-ID" sz="1600" b="1" i="1" dirty="0">
                <a:latin typeface="Segoe UI" panose="020B0502040204020203" pitchFamily="34" charset="0"/>
                <a:cs typeface="Segoe UI" panose="020B0502040204020203" pitchFamily="34" charset="0"/>
              </a:rPr>
              <a:t>. </a:t>
            </a:r>
            <a:endParaRPr lang="en-US" sz="1600" b="1" i="1" dirty="0">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C3EE42DF-0C97-ED45-9556-9C886B6ACA4F}"/>
              </a:ext>
            </a:extLst>
          </p:cNvPr>
          <p:cNvGrpSpPr/>
          <p:nvPr/>
        </p:nvGrpSpPr>
        <p:grpSpPr>
          <a:xfrm>
            <a:off x="729956" y="2097032"/>
            <a:ext cx="798672" cy="710747"/>
            <a:chOff x="4119563" y="1112838"/>
            <a:chExt cx="346075" cy="307976"/>
          </a:xfrm>
        </p:grpSpPr>
        <p:sp>
          <p:nvSpPr>
            <p:cNvPr id="9" name="Freeform 360">
              <a:extLst>
                <a:ext uri="{FF2B5EF4-FFF2-40B4-BE49-F238E27FC236}">
                  <a16:creationId xmlns:a16="http://schemas.microsoft.com/office/drawing/2014/main" id="{5B221139-75F5-F34A-8FAD-CC7FA2BAD9FB}"/>
                </a:ext>
              </a:extLst>
            </p:cNvPr>
            <p:cNvSpPr>
              <a:spLocks/>
            </p:cNvSpPr>
            <p:nvPr/>
          </p:nvSpPr>
          <p:spPr bwMode="auto">
            <a:xfrm>
              <a:off x="4421188" y="1112838"/>
              <a:ext cx="44450" cy="307975"/>
            </a:xfrm>
            <a:custGeom>
              <a:avLst/>
              <a:gdLst>
                <a:gd name="T0" fmla="*/ 0 w 12"/>
                <a:gd name="T1" fmla="*/ 54 h 82"/>
                <a:gd name="T2" fmla="*/ 12 w 12"/>
                <a:gd name="T3" fmla="*/ 54 h 82"/>
                <a:gd name="T4" fmla="*/ 1 w 12"/>
                <a:gd name="T5" fmla="*/ 0 h 82"/>
                <a:gd name="T6" fmla="*/ 0 w 12"/>
                <a:gd name="T7" fmla="*/ 0 h 82"/>
                <a:gd name="T8" fmla="*/ 0 w 12"/>
                <a:gd name="T9" fmla="*/ 82 h 82"/>
              </a:gdLst>
              <a:ahLst/>
              <a:cxnLst>
                <a:cxn ang="0">
                  <a:pos x="T0" y="T1"/>
                </a:cxn>
                <a:cxn ang="0">
                  <a:pos x="T2" y="T3"/>
                </a:cxn>
                <a:cxn ang="0">
                  <a:pos x="T4" y="T5"/>
                </a:cxn>
                <a:cxn ang="0">
                  <a:pos x="T6" y="T7"/>
                </a:cxn>
                <a:cxn ang="0">
                  <a:pos x="T8" y="T9"/>
                </a:cxn>
              </a:cxnLst>
              <a:rect l="0" t="0" r="r" b="b"/>
              <a:pathLst>
                <a:path w="12" h="82">
                  <a:moveTo>
                    <a:pt x="0" y="54"/>
                  </a:moveTo>
                  <a:cubicBezTo>
                    <a:pt x="12" y="54"/>
                    <a:pt x="12" y="54"/>
                    <a:pt x="12" y="54"/>
                  </a:cubicBezTo>
                  <a:cubicBezTo>
                    <a:pt x="12" y="22"/>
                    <a:pt x="6" y="0"/>
                    <a:pt x="1" y="0"/>
                  </a:cubicBezTo>
                  <a:cubicBezTo>
                    <a:pt x="0" y="0"/>
                    <a:pt x="0" y="0"/>
                    <a:pt x="0" y="0"/>
                  </a:cubicBezTo>
                  <a:cubicBezTo>
                    <a:pt x="0" y="82"/>
                    <a:pt x="0" y="82"/>
                    <a:pt x="0" y="82"/>
                  </a:cubicBezTo>
                </a:path>
              </a:pathLst>
            </a:custGeom>
            <a:noFill/>
            <a:ln w="254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361">
              <a:extLst>
                <a:ext uri="{FF2B5EF4-FFF2-40B4-BE49-F238E27FC236}">
                  <a16:creationId xmlns:a16="http://schemas.microsoft.com/office/drawing/2014/main" id="{DC4540FB-01FF-B846-A59E-F3C50A89B01C}"/>
                </a:ext>
              </a:extLst>
            </p:cNvPr>
            <p:cNvSpPr>
              <a:spLocks/>
            </p:cNvSpPr>
            <p:nvPr/>
          </p:nvSpPr>
          <p:spPr bwMode="auto">
            <a:xfrm>
              <a:off x="4119563" y="1127126"/>
              <a:ext cx="90488" cy="106363"/>
            </a:xfrm>
            <a:custGeom>
              <a:avLst/>
              <a:gdLst>
                <a:gd name="T0" fmla="*/ 0 w 24"/>
                <a:gd name="T1" fmla="*/ 0 h 28"/>
                <a:gd name="T2" fmla="*/ 0 w 24"/>
                <a:gd name="T3" fmla="*/ 16 h 28"/>
                <a:gd name="T4" fmla="*/ 12 w 24"/>
                <a:gd name="T5" fmla="*/ 28 h 28"/>
                <a:gd name="T6" fmla="*/ 24 w 24"/>
                <a:gd name="T7" fmla="*/ 16 h 28"/>
                <a:gd name="T8" fmla="*/ 24 w 24"/>
                <a:gd name="T9" fmla="*/ 0 h 28"/>
              </a:gdLst>
              <a:ahLst/>
              <a:cxnLst>
                <a:cxn ang="0">
                  <a:pos x="T0" y="T1"/>
                </a:cxn>
                <a:cxn ang="0">
                  <a:pos x="T2" y="T3"/>
                </a:cxn>
                <a:cxn ang="0">
                  <a:pos x="T4" y="T5"/>
                </a:cxn>
                <a:cxn ang="0">
                  <a:pos x="T6" y="T7"/>
                </a:cxn>
                <a:cxn ang="0">
                  <a:pos x="T8" y="T9"/>
                </a:cxn>
              </a:cxnLst>
              <a:rect l="0" t="0" r="r" b="b"/>
              <a:pathLst>
                <a:path w="24" h="28">
                  <a:moveTo>
                    <a:pt x="0" y="0"/>
                  </a:moveTo>
                  <a:cubicBezTo>
                    <a:pt x="0" y="16"/>
                    <a:pt x="0" y="16"/>
                    <a:pt x="0" y="16"/>
                  </a:cubicBezTo>
                  <a:cubicBezTo>
                    <a:pt x="0" y="23"/>
                    <a:pt x="5" y="28"/>
                    <a:pt x="12" y="28"/>
                  </a:cubicBezTo>
                  <a:cubicBezTo>
                    <a:pt x="19" y="28"/>
                    <a:pt x="24" y="23"/>
                    <a:pt x="24" y="16"/>
                  </a:cubicBezTo>
                  <a:cubicBezTo>
                    <a:pt x="24" y="0"/>
                    <a:pt x="24" y="0"/>
                    <a:pt x="24" y="0"/>
                  </a:cubicBezTo>
                </a:path>
              </a:pathLst>
            </a:custGeom>
            <a:noFill/>
            <a:ln w="25400" cap="rnd">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Line 362">
              <a:extLst>
                <a:ext uri="{FF2B5EF4-FFF2-40B4-BE49-F238E27FC236}">
                  <a16:creationId xmlns:a16="http://schemas.microsoft.com/office/drawing/2014/main" id="{971CD9EA-8286-464C-94FB-46BA41AD41E9}"/>
                </a:ext>
              </a:extLst>
            </p:cNvPr>
            <p:cNvSpPr>
              <a:spLocks noChangeShapeType="1"/>
            </p:cNvSpPr>
            <p:nvPr/>
          </p:nvSpPr>
          <p:spPr bwMode="auto">
            <a:xfrm>
              <a:off x="4165600" y="1127126"/>
              <a:ext cx="0" cy="293688"/>
            </a:xfrm>
            <a:prstGeom prst="line">
              <a:avLst/>
            </a:prstGeom>
            <a:noFill/>
            <a:ln w="25400" cap="rnd">
              <a:solidFill>
                <a:srgbClr val="105B9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Oval 363">
              <a:extLst>
                <a:ext uri="{FF2B5EF4-FFF2-40B4-BE49-F238E27FC236}">
                  <a16:creationId xmlns:a16="http://schemas.microsoft.com/office/drawing/2014/main" id="{A27ED6F6-9A1D-0849-B324-1E991E40C75A}"/>
                </a:ext>
              </a:extLst>
            </p:cNvPr>
            <p:cNvSpPr>
              <a:spLocks noChangeArrowheads="1"/>
            </p:cNvSpPr>
            <p:nvPr/>
          </p:nvSpPr>
          <p:spPr bwMode="auto">
            <a:xfrm>
              <a:off x="4195763" y="1225551"/>
              <a:ext cx="195263" cy="195263"/>
            </a:xfrm>
            <a:prstGeom prst="ellipse">
              <a:avLst/>
            </a:prstGeom>
            <a:noFill/>
            <a:ln w="254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364">
              <a:extLst>
                <a:ext uri="{FF2B5EF4-FFF2-40B4-BE49-F238E27FC236}">
                  <a16:creationId xmlns:a16="http://schemas.microsoft.com/office/drawing/2014/main" id="{4889D97F-2654-E34C-A888-3065D721AC88}"/>
                </a:ext>
              </a:extLst>
            </p:cNvPr>
            <p:cNvSpPr>
              <a:spLocks/>
            </p:cNvSpPr>
            <p:nvPr/>
          </p:nvSpPr>
          <p:spPr bwMode="auto">
            <a:xfrm>
              <a:off x="4244975" y="1270001"/>
              <a:ext cx="96838" cy="106363"/>
            </a:xfrm>
            <a:custGeom>
              <a:avLst/>
              <a:gdLst>
                <a:gd name="T0" fmla="*/ 13 w 26"/>
                <a:gd name="T1" fmla="*/ 28 h 28"/>
                <a:gd name="T2" fmla="*/ 26 w 26"/>
                <a:gd name="T3" fmla="*/ 11 h 28"/>
                <a:gd name="T4" fmla="*/ 13 w 26"/>
                <a:gd name="T5" fmla="*/ 10 h 28"/>
                <a:gd name="T6" fmla="*/ 0 w 26"/>
                <a:gd name="T7" fmla="*/ 11 h 28"/>
                <a:gd name="T8" fmla="*/ 13 w 26"/>
                <a:gd name="T9" fmla="*/ 28 h 28"/>
              </a:gdLst>
              <a:ahLst/>
              <a:cxnLst>
                <a:cxn ang="0">
                  <a:pos x="T0" y="T1"/>
                </a:cxn>
                <a:cxn ang="0">
                  <a:pos x="T2" y="T3"/>
                </a:cxn>
                <a:cxn ang="0">
                  <a:pos x="T4" y="T5"/>
                </a:cxn>
                <a:cxn ang="0">
                  <a:pos x="T6" y="T7"/>
                </a:cxn>
                <a:cxn ang="0">
                  <a:pos x="T8" y="T9"/>
                </a:cxn>
              </a:cxnLst>
              <a:rect l="0" t="0" r="r" b="b"/>
              <a:pathLst>
                <a:path w="26" h="28">
                  <a:moveTo>
                    <a:pt x="13" y="28"/>
                  </a:moveTo>
                  <a:cubicBezTo>
                    <a:pt x="13" y="28"/>
                    <a:pt x="26" y="18"/>
                    <a:pt x="26" y="11"/>
                  </a:cubicBezTo>
                  <a:cubicBezTo>
                    <a:pt x="26" y="3"/>
                    <a:pt x="15" y="0"/>
                    <a:pt x="13" y="10"/>
                  </a:cubicBezTo>
                  <a:cubicBezTo>
                    <a:pt x="11" y="0"/>
                    <a:pt x="0" y="3"/>
                    <a:pt x="0" y="11"/>
                  </a:cubicBezTo>
                  <a:cubicBezTo>
                    <a:pt x="0" y="18"/>
                    <a:pt x="13" y="28"/>
                    <a:pt x="13" y="28"/>
                  </a:cubicBezTo>
                  <a:close/>
                </a:path>
              </a:pathLst>
            </a:custGeom>
            <a:noFill/>
            <a:ln w="25400" cap="flat">
              <a:solidFill>
                <a:srgbClr val="105B9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15" name="Straight Connector 14">
            <a:extLst>
              <a:ext uri="{FF2B5EF4-FFF2-40B4-BE49-F238E27FC236}">
                <a16:creationId xmlns:a16="http://schemas.microsoft.com/office/drawing/2014/main" id="{1C7E814A-3E23-0148-B5AD-ABC08FA530AC}"/>
              </a:ext>
            </a:extLst>
          </p:cNvPr>
          <p:cNvCxnSpPr>
            <a:cxnSpLocks/>
          </p:cNvCxnSpPr>
          <p:nvPr/>
        </p:nvCxnSpPr>
        <p:spPr>
          <a:xfrm>
            <a:off x="1811867" y="2452406"/>
            <a:ext cx="4284133"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B8EE4767-0441-664D-94BA-F4FF41BEA91F}"/>
              </a:ext>
            </a:extLst>
          </p:cNvPr>
          <p:cNvSpPr/>
          <p:nvPr/>
        </p:nvSpPr>
        <p:spPr>
          <a:xfrm>
            <a:off x="6941291" y="2039287"/>
            <a:ext cx="4726400" cy="1031272"/>
          </a:xfrm>
          <a:prstGeom prst="roundRect">
            <a:avLst>
              <a:gd name="adj" fmla="val 20127"/>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208D8D57-9FF8-6F42-8A0A-E4D0D4979EF7}"/>
              </a:ext>
            </a:extLst>
          </p:cNvPr>
          <p:cNvSpPr/>
          <p:nvPr/>
        </p:nvSpPr>
        <p:spPr>
          <a:xfrm>
            <a:off x="6524699" y="1650955"/>
            <a:ext cx="849512" cy="849512"/>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1" name="Title 1">
            <a:extLst>
              <a:ext uri="{FF2B5EF4-FFF2-40B4-BE49-F238E27FC236}">
                <a16:creationId xmlns:a16="http://schemas.microsoft.com/office/drawing/2014/main" id="{215B7306-AA9B-2C4A-A74F-812F7ED4A09B}"/>
              </a:ext>
            </a:extLst>
          </p:cNvPr>
          <p:cNvSpPr txBox="1">
            <a:spLocks/>
          </p:cNvSpPr>
          <p:nvPr/>
        </p:nvSpPr>
        <p:spPr>
          <a:xfrm>
            <a:off x="7668847" y="2361024"/>
            <a:ext cx="3696044"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endParaRPr lang="en-US" sz="1400" b="0" dirty="0">
              <a:solidFill>
                <a:schemeClr val="bg1"/>
              </a:solidFill>
              <a:latin typeface="Segoe UI" panose="020B0502040204020203" pitchFamily="34" charset="0"/>
              <a:cs typeface="Segoe UI" panose="020B0502040204020203" pitchFamily="34" charset="0"/>
            </a:endParaRPr>
          </a:p>
        </p:txBody>
      </p:sp>
      <p:sp>
        <p:nvSpPr>
          <p:cNvPr id="24" name="Rounded Rectangle 23">
            <a:extLst>
              <a:ext uri="{FF2B5EF4-FFF2-40B4-BE49-F238E27FC236}">
                <a16:creationId xmlns:a16="http://schemas.microsoft.com/office/drawing/2014/main" id="{18DC3A17-9C5F-F54A-AD65-8ABBDE835E49}"/>
              </a:ext>
            </a:extLst>
          </p:cNvPr>
          <p:cNvSpPr/>
          <p:nvPr/>
        </p:nvSpPr>
        <p:spPr>
          <a:xfrm>
            <a:off x="6941291" y="3554654"/>
            <a:ext cx="4726400" cy="1031272"/>
          </a:xfrm>
          <a:prstGeom prst="roundRect">
            <a:avLst>
              <a:gd name="adj" fmla="val 20127"/>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0FA56D3E-859C-3E4C-B0B8-32B8D3FEE2B7}"/>
              </a:ext>
            </a:extLst>
          </p:cNvPr>
          <p:cNvSpPr/>
          <p:nvPr/>
        </p:nvSpPr>
        <p:spPr>
          <a:xfrm>
            <a:off x="6524699" y="3166322"/>
            <a:ext cx="849512" cy="849512"/>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26" name="Title 1">
            <a:extLst>
              <a:ext uri="{FF2B5EF4-FFF2-40B4-BE49-F238E27FC236}">
                <a16:creationId xmlns:a16="http://schemas.microsoft.com/office/drawing/2014/main" id="{8C18DC94-8D61-8D4C-8989-7A2EB987AD59}"/>
              </a:ext>
            </a:extLst>
          </p:cNvPr>
          <p:cNvSpPr txBox="1">
            <a:spLocks/>
          </p:cNvSpPr>
          <p:nvPr/>
        </p:nvSpPr>
        <p:spPr>
          <a:xfrm>
            <a:off x="7668847" y="3876391"/>
            <a:ext cx="3696044"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endParaRPr lang="en-US" sz="1400" b="0" dirty="0">
              <a:solidFill>
                <a:schemeClr val="bg1"/>
              </a:solidFill>
              <a:latin typeface="Segoe UI" panose="020B0502040204020203" pitchFamily="34" charset="0"/>
              <a:cs typeface="Segoe UI" panose="020B0502040204020203" pitchFamily="34" charset="0"/>
            </a:endParaRPr>
          </a:p>
        </p:txBody>
      </p:sp>
      <p:sp>
        <p:nvSpPr>
          <p:cNvPr id="28" name="Rounded Rectangle 27">
            <a:extLst>
              <a:ext uri="{FF2B5EF4-FFF2-40B4-BE49-F238E27FC236}">
                <a16:creationId xmlns:a16="http://schemas.microsoft.com/office/drawing/2014/main" id="{EC4458AA-BF88-E643-840C-086A6D3F1AE3}"/>
              </a:ext>
            </a:extLst>
          </p:cNvPr>
          <p:cNvSpPr/>
          <p:nvPr/>
        </p:nvSpPr>
        <p:spPr>
          <a:xfrm>
            <a:off x="6941291" y="5070021"/>
            <a:ext cx="4726400" cy="1031272"/>
          </a:xfrm>
          <a:prstGeom prst="roundRect">
            <a:avLst>
              <a:gd name="adj" fmla="val 20127"/>
            </a:avLst>
          </a:prstGeom>
          <a:gradFill>
            <a:gsLst>
              <a:gs pos="0">
                <a:srgbClr val="363795"/>
              </a:gs>
              <a:gs pos="100000">
                <a:srgbClr val="005C97"/>
              </a:gs>
            </a:gsLst>
            <a:lin ang="18900000" scaled="1"/>
          </a:gradFill>
          <a:ln>
            <a:noFill/>
          </a:ln>
          <a:effectLst>
            <a:outerShdw blurRad="241300" dist="88900" dir="10800000" algn="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AA8BAF8A-359F-C949-A4DB-0F8F3C6DD3F8}"/>
              </a:ext>
            </a:extLst>
          </p:cNvPr>
          <p:cNvSpPr/>
          <p:nvPr/>
        </p:nvSpPr>
        <p:spPr>
          <a:xfrm>
            <a:off x="6524699" y="4681689"/>
            <a:ext cx="849512" cy="849512"/>
          </a:xfrm>
          <a:prstGeom prst="ellipse">
            <a:avLst/>
          </a:prstGeom>
          <a:gradFill>
            <a:gsLst>
              <a:gs pos="0">
                <a:srgbClr val="00B492"/>
              </a:gs>
              <a:gs pos="100000">
                <a:srgbClr val="4EECC8"/>
              </a:gs>
            </a:gsLst>
            <a:lin ang="18900000" scaled="1"/>
          </a:gradFill>
          <a:ln>
            <a:noFill/>
          </a:ln>
          <a:effectLst>
            <a:outerShdw blurRad="203200" dist="101600" dir="10800000" algn="r" rotWithShape="0">
              <a:srgbClr val="4EECC8">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1"/>
          </a:p>
        </p:txBody>
      </p:sp>
      <p:sp>
        <p:nvSpPr>
          <p:cNvPr id="30" name="Title 1">
            <a:extLst>
              <a:ext uri="{FF2B5EF4-FFF2-40B4-BE49-F238E27FC236}">
                <a16:creationId xmlns:a16="http://schemas.microsoft.com/office/drawing/2014/main" id="{5D58E924-A0BD-194B-99B4-128F11F17E55}"/>
              </a:ext>
            </a:extLst>
          </p:cNvPr>
          <p:cNvSpPr txBox="1">
            <a:spLocks/>
          </p:cNvSpPr>
          <p:nvPr/>
        </p:nvSpPr>
        <p:spPr>
          <a:xfrm>
            <a:off x="7668847" y="5391758"/>
            <a:ext cx="3696044" cy="3877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1400" b="0" dirty="0">
                <a:solidFill>
                  <a:schemeClr val="bg1"/>
                </a:solidFill>
                <a:latin typeface="Segoe UI" panose="020B0502040204020203" pitchFamily="34" charset="0"/>
                <a:cs typeface="Segoe UI" panose="020B0502040204020203" pitchFamily="34" charset="0"/>
              </a:rPr>
              <a:t>Lorem ipsum dolor sit </a:t>
            </a:r>
            <a:r>
              <a:rPr lang="en-US" sz="1400" b="0" dirty="0" err="1">
                <a:solidFill>
                  <a:schemeClr val="bg1"/>
                </a:solidFill>
                <a:latin typeface="Segoe UI" panose="020B0502040204020203" pitchFamily="34" charset="0"/>
                <a:cs typeface="Segoe UI" panose="020B0502040204020203" pitchFamily="34" charset="0"/>
              </a:rPr>
              <a:t>amet</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consectetur</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adipiscing</a:t>
            </a:r>
            <a:r>
              <a:rPr lang="en-US" sz="1400" b="0" dirty="0">
                <a:solidFill>
                  <a:schemeClr val="bg1"/>
                </a:solidFill>
                <a:latin typeface="Segoe UI" panose="020B0502040204020203" pitchFamily="34" charset="0"/>
                <a:cs typeface="Segoe UI" panose="020B0502040204020203" pitchFamily="34" charset="0"/>
              </a:rPr>
              <a:t> </a:t>
            </a:r>
            <a:r>
              <a:rPr lang="en-US" sz="1400" b="0" dirty="0" err="1">
                <a:solidFill>
                  <a:schemeClr val="bg1"/>
                </a:solidFill>
                <a:latin typeface="Segoe UI" panose="020B0502040204020203" pitchFamily="34" charset="0"/>
                <a:cs typeface="Segoe UI" panose="020B0502040204020203" pitchFamily="34" charset="0"/>
              </a:rPr>
              <a:t>elit</a:t>
            </a:r>
            <a:endParaRPr lang="en-US" sz="1400" b="0" dirty="0">
              <a:solidFill>
                <a:schemeClr val="bg1"/>
              </a:solidFill>
              <a:latin typeface="Segoe UI" panose="020B0502040204020203" pitchFamily="34" charset="0"/>
              <a:cs typeface="Segoe UI" panose="020B0502040204020203" pitchFamily="34" charset="0"/>
            </a:endParaRPr>
          </a:p>
        </p:txBody>
      </p:sp>
      <p:grpSp>
        <p:nvGrpSpPr>
          <p:cNvPr id="33" name="Group 32">
            <a:extLst>
              <a:ext uri="{FF2B5EF4-FFF2-40B4-BE49-F238E27FC236}">
                <a16:creationId xmlns:a16="http://schemas.microsoft.com/office/drawing/2014/main" id="{8C6D5586-B676-3247-B66F-FB23C52E294A}"/>
              </a:ext>
            </a:extLst>
          </p:cNvPr>
          <p:cNvGrpSpPr/>
          <p:nvPr/>
        </p:nvGrpSpPr>
        <p:grpSpPr>
          <a:xfrm>
            <a:off x="6821661" y="1902674"/>
            <a:ext cx="255588" cy="346075"/>
            <a:chOff x="7770813" y="2532063"/>
            <a:chExt cx="255588" cy="346075"/>
          </a:xfrm>
        </p:grpSpPr>
        <p:sp>
          <p:nvSpPr>
            <p:cNvPr id="34" name="Freeform 33">
              <a:extLst>
                <a:ext uri="{FF2B5EF4-FFF2-40B4-BE49-F238E27FC236}">
                  <a16:creationId xmlns:a16="http://schemas.microsoft.com/office/drawing/2014/main" id="{9479C68B-C903-FB4A-A08B-8D50704018CC}"/>
                </a:ext>
              </a:extLst>
            </p:cNvPr>
            <p:cNvSpPr>
              <a:spLocks/>
            </p:cNvSpPr>
            <p:nvPr/>
          </p:nvSpPr>
          <p:spPr bwMode="auto">
            <a:xfrm>
              <a:off x="7800975" y="2532063"/>
              <a:ext cx="195263" cy="173038"/>
            </a:xfrm>
            <a:custGeom>
              <a:avLst/>
              <a:gdLst>
                <a:gd name="T0" fmla="*/ 52 w 52"/>
                <a:gd name="T1" fmla="*/ 20 h 46"/>
                <a:gd name="T2" fmla="*/ 26 w 52"/>
                <a:gd name="T3" fmla="*/ 46 h 46"/>
                <a:gd name="T4" fmla="*/ 0 w 52"/>
                <a:gd name="T5" fmla="*/ 20 h 46"/>
                <a:gd name="T6" fmla="*/ 0 w 52"/>
                <a:gd name="T7" fmla="*/ 0 h 46"/>
                <a:gd name="T8" fmla="*/ 52 w 52"/>
                <a:gd name="T9" fmla="*/ 0 h 46"/>
                <a:gd name="T10" fmla="*/ 52 w 52"/>
                <a:gd name="T11" fmla="*/ 20 h 46"/>
              </a:gdLst>
              <a:ahLst/>
              <a:cxnLst>
                <a:cxn ang="0">
                  <a:pos x="T0" y="T1"/>
                </a:cxn>
                <a:cxn ang="0">
                  <a:pos x="T2" y="T3"/>
                </a:cxn>
                <a:cxn ang="0">
                  <a:pos x="T4" y="T5"/>
                </a:cxn>
                <a:cxn ang="0">
                  <a:pos x="T6" y="T7"/>
                </a:cxn>
                <a:cxn ang="0">
                  <a:pos x="T8" y="T9"/>
                </a:cxn>
                <a:cxn ang="0">
                  <a:pos x="T10" y="T11"/>
                </a:cxn>
              </a:cxnLst>
              <a:rect l="0" t="0" r="r" b="b"/>
              <a:pathLst>
                <a:path w="52" h="46">
                  <a:moveTo>
                    <a:pt x="52" y="20"/>
                  </a:moveTo>
                  <a:cubicBezTo>
                    <a:pt x="52" y="34"/>
                    <a:pt x="40" y="46"/>
                    <a:pt x="26" y="46"/>
                  </a:cubicBezTo>
                  <a:cubicBezTo>
                    <a:pt x="12" y="46"/>
                    <a:pt x="0" y="34"/>
                    <a:pt x="0" y="20"/>
                  </a:cubicBezTo>
                  <a:cubicBezTo>
                    <a:pt x="0" y="0"/>
                    <a:pt x="0" y="0"/>
                    <a:pt x="0" y="0"/>
                  </a:cubicBezTo>
                  <a:cubicBezTo>
                    <a:pt x="52" y="0"/>
                    <a:pt x="52" y="0"/>
                    <a:pt x="52" y="0"/>
                  </a:cubicBezTo>
                  <a:lnTo>
                    <a:pt x="52" y="2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Freeform 34">
              <a:extLst>
                <a:ext uri="{FF2B5EF4-FFF2-40B4-BE49-F238E27FC236}">
                  <a16:creationId xmlns:a16="http://schemas.microsoft.com/office/drawing/2014/main" id="{770F6EBF-4A58-414A-85F7-EB113E65D80A}"/>
                </a:ext>
              </a:extLst>
            </p:cNvPr>
            <p:cNvSpPr>
              <a:spLocks/>
            </p:cNvSpPr>
            <p:nvPr/>
          </p:nvSpPr>
          <p:spPr bwMode="auto">
            <a:xfrm>
              <a:off x="7800975" y="2705100"/>
              <a:ext cx="195263" cy="173038"/>
            </a:xfrm>
            <a:custGeom>
              <a:avLst/>
              <a:gdLst>
                <a:gd name="T0" fmla="*/ 52 w 52"/>
                <a:gd name="T1" fmla="*/ 26 h 46"/>
                <a:gd name="T2" fmla="*/ 26 w 52"/>
                <a:gd name="T3" fmla="*/ 0 h 46"/>
                <a:gd name="T4" fmla="*/ 0 w 52"/>
                <a:gd name="T5" fmla="*/ 26 h 46"/>
                <a:gd name="T6" fmla="*/ 0 w 52"/>
                <a:gd name="T7" fmla="*/ 46 h 46"/>
                <a:gd name="T8" fmla="*/ 52 w 52"/>
                <a:gd name="T9" fmla="*/ 46 h 46"/>
                <a:gd name="T10" fmla="*/ 52 w 52"/>
                <a:gd name="T11" fmla="*/ 26 h 46"/>
              </a:gdLst>
              <a:ahLst/>
              <a:cxnLst>
                <a:cxn ang="0">
                  <a:pos x="T0" y="T1"/>
                </a:cxn>
                <a:cxn ang="0">
                  <a:pos x="T2" y="T3"/>
                </a:cxn>
                <a:cxn ang="0">
                  <a:pos x="T4" y="T5"/>
                </a:cxn>
                <a:cxn ang="0">
                  <a:pos x="T6" y="T7"/>
                </a:cxn>
                <a:cxn ang="0">
                  <a:pos x="T8" y="T9"/>
                </a:cxn>
                <a:cxn ang="0">
                  <a:pos x="T10" y="T11"/>
                </a:cxn>
              </a:cxnLst>
              <a:rect l="0" t="0" r="r" b="b"/>
              <a:pathLst>
                <a:path w="52" h="46">
                  <a:moveTo>
                    <a:pt x="52" y="26"/>
                  </a:moveTo>
                  <a:cubicBezTo>
                    <a:pt x="52" y="12"/>
                    <a:pt x="40" y="0"/>
                    <a:pt x="26" y="0"/>
                  </a:cubicBezTo>
                  <a:cubicBezTo>
                    <a:pt x="12" y="0"/>
                    <a:pt x="0" y="12"/>
                    <a:pt x="0" y="26"/>
                  </a:cubicBezTo>
                  <a:cubicBezTo>
                    <a:pt x="0" y="46"/>
                    <a:pt x="0" y="46"/>
                    <a:pt x="0" y="46"/>
                  </a:cubicBezTo>
                  <a:cubicBezTo>
                    <a:pt x="52" y="46"/>
                    <a:pt x="52" y="46"/>
                    <a:pt x="52" y="46"/>
                  </a:cubicBezTo>
                  <a:lnTo>
                    <a:pt x="52" y="26"/>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Line 54">
              <a:extLst>
                <a:ext uri="{FF2B5EF4-FFF2-40B4-BE49-F238E27FC236}">
                  <a16:creationId xmlns:a16="http://schemas.microsoft.com/office/drawing/2014/main" id="{BDB1D1F7-45E4-4745-ABE8-9D6838B48F61}"/>
                </a:ext>
              </a:extLst>
            </p:cNvPr>
            <p:cNvSpPr>
              <a:spLocks noChangeShapeType="1"/>
            </p:cNvSpPr>
            <p:nvPr/>
          </p:nvSpPr>
          <p:spPr bwMode="auto">
            <a:xfrm>
              <a:off x="7770813" y="2532063"/>
              <a:ext cx="2555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Line 55">
              <a:extLst>
                <a:ext uri="{FF2B5EF4-FFF2-40B4-BE49-F238E27FC236}">
                  <a16:creationId xmlns:a16="http://schemas.microsoft.com/office/drawing/2014/main" id="{9D7DA74D-5A2A-BF4C-B32F-2F1ABDA47977}"/>
                </a:ext>
              </a:extLst>
            </p:cNvPr>
            <p:cNvSpPr>
              <a:spLocks noChangeShapeType="1"/>
            </p:cNvSpPr>
            <p:nvPr/>
          </p:nvSpPr>
          <p:spPr bwMode="auto">
            <a:xfrm>
              <a:off x="7770813" y="2878138"/>
              <a:ext cx="2555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a:extLst>
                <a:ext uri="{FF2B5EF4-FFF2-40B4-BE49-F238E27FC236}">
                  <a16:creationId xmlns:a16="http://schemas.microsoft.com/office/drawing/2014/main" id="{0BE87FDA-DF69-FC43-B709-8DDEB9850D97}"/>
                </a:ext>
              </a:extLst>
            </p:cNvPr>
            <p:cNvSpPr>
              <a:spLocks/>
            </p:cNvSpPr>
            <p:nvPr/>
          </p:nvSpPr>
          <p:spPr bwMode="auto">
            <a:xfrm>
              <a:off x="7800975" y="2773363"/>
              <a:ext cx="195263" cy="44450"/>
            </a:xfrm>
            <a:custGeom>
              <a:avLst/>
              <a:gdLst>
                <a:gd name="T0" fmla="*/ 0 w 123"/>
                <a:gd name="T1" fmla="*/ 28 h 28"/>
                <a:gd name="T2" fmla="*/ 33 w 123"/>
                <a:gd name="T3" fmla="*/ 28 h 28"/>
                <a:gd name="T4" fmla="*/ 62 w 123"/>
                <a:gd name="T5" fmla="*/ 0 h 28"/>
                <a:gd name="T6" fmla="*/ 90 w 123"/>
                <a:gd name="T7" fmla="*/ 28 h 28"/>
                <a:gd name="T8" fmla="*/ 123 w 123"/>
                <a:gd name="T9" fmla="*/ 28 h 28"/>
              </a:gdLst>
              <a:ahLst/>
              <a:cxnLst>
                <a:cxn ang="0">
                  <a:pos x="T0" y="T1"/>
                </a:cxn>
                <a:cxn ang="0">
                  <a:pos x="T2" y="T3"/>
                </a:cxn>
                <a:cxn ang="0">
                  <a:pos x="T4" y="T5"/>
                </a:cxn>
                <a:cxn ang="0">
                  <a:pos x="T6" y="T7"/>
                </a:cxn>
                <a:cxn ang="0">
                  <a:pos x="T8" y="T9"/>
                </a:cxn>
              </a:cxnLst>
              <a:rect l="0" t="0" r="r" b="b"/>
              <a:pathLst>
                <a:path w="123" h="28">
                  <a:moveTo>
                    <a:pt x="0" y="28"/>
                  </a:moveTo>
                  <a:lnTo>
                    <a:pt x="33" y="28"/>
                  </a:lnTo>
                  <a:lnTo>
                    <a:pt x="62" y="0"/>
                  </a:lnTo>
                  <a:lnTo>
                    <a:pt x="90" y="28"/>
                  </a:lnTo>
                  <a:lnTo>
                    <a:pt x="123" y="28"/>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Line 57">
              <a:extLst>
                <a:ext uri="{FF2B5EF4-FFF2-40B4-BE49-F238E27FC236}">
                  <a16:creationId xmlns:a16="http://schemas.microsoft.com/office/drawing/2014/main" id="{569BF5DF-07AC-6B48-B657-951E782BB5DD}"/>
                </a:ext>
              </a:extLst>
            </p:cNvPr>
            <p:cNvSpPr>
              <a:spLocks noChangeShapeType="1"/>
            </p:cNvSpPr>
            <p:nvPr/>
          </p:nvSpPr>
          <p:spPr bwMode="auto">
            <a:xfrm>
              <a:off x="7824788" y="2667000"/>
              <a:ext cx="14922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0" name="Group 39">
            <a:extLst>
              <a:ext uri="{FF2B5EF4-FFF2-40B4-BE49-F238E27FC236}">
                <a16:creationId xmlns:a16="http://schemas.microsoft.com/office/drawing/2014/main" id="{F0F69542-84F7-DD4C-90EB-4FE4A51C7815}"/>
              </a:ext>
            </a:extLst>
          </p:cNvPr>
          <p:cNvGrpSpPr/>
          <p:nvPr/>
        </p:nvGrpSpPr>
        <p:grpSpPr>
          <a:xfrm>
            <a:off x="6800544" y="3367711"/>
            <a:ext cx="297822" cy="446736"/>
            <a:chOff x="7778750" y="2163763"/>
            <a:chExt cx="241300" cy="361951"/>
          </a:xfrm>
          <a:solidFill>
            <a:schemeClr val="bg1"/>
          </a:solidFill>
        </p:grpSpPr>
        <p:sp>
          <p:nvSpPr>
            <p:cNvPr id="41" name="Freeform 572">
              <a:extLst>
                <a:ext uri="{FF2B5EF4-FFF2-40B4-BE49-F238E27FC236}">
                  <a16:creationId xmlns:a16="http://schemas.microsoft.com/office/drawing/2014/main" id="{8599D314-8548-1D42-B86A-EFA89887A7BA}"/>
                </a:ext>
              </a:extLst>
            </p:cNvPr>
            <p:cNvSpPr>
              <a:spLocks noEditPoints="1"/>
            </p:cNvSpPr>
            <p:nvPr/>
          </p:nvSpPr>
          <p:spPr bwMode="auto">
            <a:xfrm>
              <a:off x="7794625" y="2254251"/>
              <a:ext cx="220663" cy="271463"/>
            </a:xfrm>
            <a:custGeom>
              <a:avLst/>
              <a:gdLst>
                <a:gd name="T0" fmla="*/ 52 w 59"/>
                <a:gd name="T1" fmla="*/ 72 h 72"/>
                <a:gd name="T2" fmla="*/ 20 w 59"/>
                <a:gd name="T3" fmla="*/ 72 h 72"/>
                <a:gd name="T4" fmla="*/ 18 w 59"/>
                <a:gd name="T5" fmla="*/ 71 h 72"/>
                <a:gd name="T6" fmla="*/ 2 w 59"/>
                <a:gd name="T7" fmla="*/ 47 h 72"/>
                <a:gd name="T8" fmla="*/ 2 w 59"/>
                <a:gd name="T9" fmla="*/ 39 h 72"/>
                <a:gd name="T10" fmla="*/ 6 w 59"/>
                <a:gd name="T11" fmla="*/ 36 h 72"/>
                <a:gd name="T12" fmla="*/ 20 w 59"/>
                <a:gd name="T13" fmla="*/ 46 h 72"/>
                <a:gd name="T14" fmla="*/ 20 w 59"/>
                <a:gd name="T15" fmla="*/ 8 h 72"/>
                <a:gd name="T16" fmla="*/ 28 w 59"/>
                <a:gd name="T17" fmla="*/ 0 h 72"/>
                <a:gd name="T18" fmla="*/ 36 w 59"/>
                <a:gd name="T19" fmla="*/ 8 h 72"/>
                <a:gd name="T20" fmla="*/ 36 w 59"/>
                <a:gd name="T21" fmla="*/ 31 h 72"/>
                <a:gd name="T22" fmla="*/ 52 w 59"/>
                <a:gd name="T23" fmla="*/ 36 h 72"/>
                <a:gd name="T24" fmla="*/ 58 w 59"/>
                <a:gd name="T25" fmla="*/ 48 h 72"/>
                <a:gd name="T26" fmla="*/ 54 w 59"/>
                <a:gd name="T27" fmla="*/ 70 h 72"/>
                <a:gd name="T28" fmla="*/ 52 w 59"/>
                <a:gd name="T29" fmla="*/ 72 h 72"/>
                <a:gd name="T30" fmla="*/ 21 w 59"/>
                <a:gd name="T31" fmla="*/ 68 h 72"/>
                <a:gd name="T32" fmla="*/ 50 w 59"/>
                <a:gd name="T33" fmla="*/ 68 h 72"/>
                <a:gd name="T34" fmla="*/ 54 w 59"/>
                <a:gd name="T35" fmla="*/ 48 h 72"/>
                <a:gd name="T36" fmla="*/ 51 w 59"/>
                <a:gd name="T37" fmla="*/ 40 h 72"/>
                <a:gd name="T38" fmla="*/ 33 w 59"/>
                <a:gd name="T39" fmla="*/ 34 h 72"/>
                <a:gd name="T40" fmla="*/ 32 w 59"/>
                <a:gd name="T41" fmla="*/ 32 h 72"/>
                <a:gd name="T42" fmla="*/ 32 w 59"/>
                <a:gd name="T43" fmla="*/ 8 h 72"/>
                <a:gd name="T44" fmla="*/ 28 w 59"/>
                <a:gd name="T45" fmla="*/ 4 h 72"/>
                <a:gd name="T46" fmla="*/ 24 w 59"/>
                <a:gd name="T47" fmla="*/ 8 h 72"/>
                <a:gd name="T48" fmla="*/ 24 w 59"/>
                <a:gd name="T49" fmla="*/ 52 h 72"/>
                <a:gd name="T50" fmla="*/ 23 w 59"/>
                <a:gd name="T51" fmla="*/ 54 h 72"/>
                <a:gd name="T52" fmla="*/ 20 w 59"/>
                <a:gd name="T53" fmla="*/ 53 h 72"/>
                <a:gd name="T54" fmla="*/ 6 w 59"/>
                <a:gd name="T55" fmla="*/ 40 h 72"/>
                <a:gd name="T56" fmla="*/ 5 w 59"/>
                <a:gd name="T57" fmla="*/ 40 h 72"/>
                <a:gd name="T58" fmla="*/ 6 w 59"/>
                <a:gd name="T59" fmla="*/ 45 h 72"/>
                <a:gd name="T60" fmla="*/ 21 w 59"/>
                <a:gd name="T61"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 h="72">
                  <a:moveTo>
                    <a:pt x="52" y="72"/>
                  </a:moveTo>
                  <a:cubicBezTo>
                    <a:pt x="20" y="72"/>
                    <a:pt x="20" y="72"/>
                    <a:pt x="20" y="72"/>
                  </a:cubicBezTo>
                  <a:cubicBezTo>
                    <a:pt x="19" y="72"/>
                    <a:pt x="19" y="72"/>
                    <a:pt x="18" y="71"/>
                  </a:cubicBezTo>
                  <a:cubicBezTo>
                    <a:pt x="2" y="47"/>
                    <a:pt x="2" y="47"/>
                    <a:pt x="2" y="47"/>
                  </a:cubicBezTo>
                  <a:cubicBezTo>
                    <a:pt x="1" y="45"/>
                    <a:pt x="0" y="41"/>
                    <a:pt x="2" y="39"/>
                  </a:cubicBezTo>
                  <a:cubicBezTo>
                    <a:pt x="2" y="37"/>
                    <a:pt x="4" y="36"/>
                    <a:pt x="6" y="36"/>
                  </a:cubicBezTo>
                  <a:cubicBezTo>
                    <a:pt x="10" y="36"/>
                    <a:pt x="14" y="38"/>
                    <a:pt x="20" y="46"/>
                  </a:cubicBezTo>
                  <a:cubicBezTo>
                    <a:pt x="20" y="8"/>
                    <a:pt x="20" y="8"/>
                    <a:pt x="20" y="8"/>
                  </a:cubicBezTo>
                  <a:cubicBezTo>
                    <a:pt x="20" y="4"/>
                    <a:pt x="24" y="0"/>
                    <a:pt x="28" y="0"/>
                  </a:cubicBezTo>
                  <a:cubicBezTo>
                    <a:pt x="32" y="0"/>
                    <a:pt x="36" y="4"/>
                    <a:pt x="36" y="8"/>
                  </a:cubicBezTo>
                  <a:cubicBezTo>
                    <a:pt x="36" y="31"/>
                    <a:pt x="36" y="31"/>
                    <a:pt x="36" y="31"/>
                  </a:cubicBezTo>
                  <a:cubicBezTo>
                    <a:pt x="52" y="36"/>
                    <a:pt x="52" y="36"/>
                    <a:pt x="52" y="36"/>
                  </a:cubicBezTo>
                  <a:cubicBezTo>
                    <a:pt x="57" y="38"/>
                    <a:pt x="59" y="44"/>
                    <a:pt x="58" y="48"/>
                  </a:cubicBezTo>
                  <a:cubicBezTo>
                    <a:pt x="54" y="70"/>
                    <a:pt x="54" y="70"/>
                    <a:pt x="54" y="70"/>
                  </a:cubicBezTo>
                  <a:cubicBezTo>
                    <a:pt x="54" y="71"/>
                    <a:pt x="53" y="72"/>
                    <a:pt x="52" y="72"/>
                  </a:cubicBezTo>
                  <a:close/>
                  <a:moveTo>
                    <a:pt x="21" y="68"/>
                  </a:moveTo>
                  <a:cubicBezTo>
                    <a:pt x="50" y="68"/>
                    <a:pt x="50" y="68"/>
                    <a:pt x="50" y="68"/>
                  </a:cubicBezTo>
                  <a:cubicBezTo>
                    <a:pt x="54" y="48"/>
                    <a:pt x="54" y="48"/>
                    <a:pt x="54" y="48"/>
                  </a:cubicBezTo>
                  <a:cubicBezTo>
                    <a:pt x="55" y="45"/>
                    <a:pt x="54" y="41"/>
                    <a:pt x="51" y="40"/>
                  </a:cubicBezTo>
                  <a:cubicBezTo>
                    <a:pt x="33" y="34"/>
                    <a:pt x="33" y="34"/>
                    <a:pt x="33" y="34"/>
                  </a:cubicBezTo>
                  <a:cubicBezTo>
                    <a:pt x="33" y="34"/>
                    <a:pt x="32" y="33"/>
                    <a:pt x="32" y="32"/>
                  </a:cubicBezTo>
                  <a:cubicBezTo>
                    <a:pt x="32" y="8"/>
                    <a:pt x="32" y="8"/>
                    <a:pt x="32" y="8"/>
                  </a:cubicBezTo>
                  <a:cubicBezTo>
                    <a:pt x="32" y="6"/>
                    <a:pt x="30" y="4"/>
                    <a:pt x="28" y="4"/>
                  </a:cubicBezTo>
                  <a:cubicBezTo>
                    <a:pt x="26" y="4"/>
                    <a:pt x="24" y="6"/>
                    <a:pt x="24" y="8"/>
                  </a:cubicBezTo>
                  <a:cubicBezTo>
                    <a:pt x="24" y="52"/>
                    <a:pt x="24" y="52"/>
                    <a:pt x="24" y="52"/>
                  </a:cubicBezTo>
                  <a:cubicBezTo>
                    <a:pt x="24" y="53"/>
                    <a:pt x="23" y="54"/>
                    <a:pt x="23" y="54"/>
                  </a:cubicBezTo>
                  <a:cubicBezTo>
                    <a:pt x="22" y="54"/>
                    <a:pt x="21" y="54"/>
                    <a:pt x="20" y="53"/>
                  </a:cubicBezTo>
                  <a:cubicBezTo>
                    <a:pt x="12" y="41"/>
                    <a:pt x="9" y="40"/>
                    <a:pt x="6" y="40"/>
                  </a:cubicBezTo>
                  <a:cubicBezTo>
                    <a:pt x="5" y="40"/>
                    <a:pt x="5" y="40"/>
                    <a:pt x="5" y="40"/>
                  </a:cubicBezTo>
                  <a:cubicBezTo>
                    <a:pt x="4" y="41"/>
                    <a:pt x="5" y="44"/>
                    <a:pt x="6" y="45"/>
                  </a:cubicBezTo>
                  <a:lnTo>
                    <a:pt x="21"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573">
              <a:extLst>
                <a:ext uri="{FF2B5EF4-FFF2-40B4-BE49-F238E27FC236}">
                  <a16:creationId xmlns:a16="http://schemas.microsoft.com/office/drawing/2014/main" id="{E2AE74E6-B13E-A44D-A6BB-DC3A7C76A88B}"/>
                </a:ext>
              </a:extLst>
            </p:cNvPr>
            <p:cNvSpPr>
              <a:spLocks/>
            </p:cNvSpPr>
            <p:nvPr/>
          </p:nvSpPr>
          <p:spPr bwMode="auto">
            <a:xfrm>
              <a:off x="7959725" y="2268538"/>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574">
              <a:extLst>
                <a:ext uri="{FF2B5EF4-FFF2-40B4-BE49-F238E27FC236}">
                  <a16:creationId xmlns:a16="http://schemas.microsoft.com/office/drawing/2014/main" id="{B350DF8E-F49E-B346-BE53-706B4F28CAC5}"/>
                </a:ext>
              </a:extLst>
            </p:cNvPr>
            <p:cNvSpPr>
              <a:spLocks/>
            </p:cNvSpPr>
            <p:nvPr/>
          </p:nvSpPr>
          <p:spPr bwMode="auto">
            <a:xfrm>
              <a:off x="7943850" y="2193926"/>
              <a:ext cx="46038" cy="44450"/>
            </a:xfrm>
            <a:custGeom>
              <a:avLst/>
              <a:gdLst>
                <a:gd name="T0" fmla="*/ 2 w 12"/>
                <a:gd name="T1" fmla="*/ 12 h 12"/>
                <a:gd name="T2" fmla="*/ 1 w 12"/>
                <a:gd name="T3" fmla="*/ 11 h 12"/>
                <a:gd name="T4" fmla="*/ 1 w 12"/>
                <a:gd name="T5" fmla="*/ 9 h 12"/>
                <a:gd name="T6" fmla="*/ 9 w 12"/>
                <a:gd name="T7" fmla="*/ 1 h 12"/>
                <a:gd name="T8" fmla="*/ 11 w 12"/>
                <a:gd name="T9" fmla="*/ 1 h 12"/>
                <a:gd name="T10" fmla="*/ 11 w 12"/>
                <a:gd name="T11" fmla="*/ 3 h 12"/>
                <a:gd name="T12" fmla="*/ 3 w 12"/>
                <a:gd name="T13" fmla="*/ 11 h 12"/>
                <a:gd name="T14" fmla="*/ 2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2" y="12"/>
                  </a:moveTo>
                  <a:cubicBezTo>
                    <a:pt x="1" y="12"/>
                    <a:pt x="1" y="12"/>
                    <a:pt x="1" y="11"/>
                  </a:cubicBezTo>
                  <a:cubicBezTo>
                    <a:pt x="0" y="11"/>
                    <a:pt x="0" y="9"/>
                    <a:pt x="1" y="9"/>
                  </a:cubicBezTo>
                  <a:cubicBezTo>
                    <a:pt x="9" y="1"/>
                    <a:pt x="9" y="1"/>
                    <a:pt x="9" y="1"/>
                  </a:cubicBezTo>
                  <a:cubicBezTo>
                    <a:pt x="9" y="0"/>
                    <a:pt x="11" y="0"/>
                    <a:pt x="11" y="1"/>
                  </a:cubicBezTo>
                  <a:cubicBezTo>
                    <a:pt x="12" y="1"/>
                    <a:pt x="12" y="3"/>
                    <a:pt x="11" y="3"/>
                  </a:cubicBezTo>
                  <a:cubicBezTo>
                    <a:pt x="3" y="11"/>
                    <a:pt x="3" y="11"/>
                    <a:pt x="3" y="11"/>
                  </a:cubicBezTo>
                  <a:cubicBezTo>
                    <a:pt x="3" y="12"/>
                    <a:pt x="3"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575">
              <a:extLst>
                <a:ext uri="{FF2B5EF4-FFF2-40B4-BE49-F238E27FC236}">
                  <a16:creationId xmlns:a16="http://schemas.microsoft.com/office/drawing/2014/main" id="{2B3ACB4D-AE51-0C4C-94A1-ADFC00397FDF}"/>
                </a:ext>
              </a:extLst>
            </p:cNvPr>
            <p:cNvSpPr>
              <a:spLocks/>
            </p:cNvSpPr>
            <p:nvPr/>
          </p:nvSpPr>
          <p:spPr bwMode="auto">
            <a:xfrm>
              <a:off x="7899400" y="216376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576">
              <a:extLst>
                <a:ext uri="{FF2B5EF4-FFF2-40B4-BE49-F238E27FC236}">
                  <a16:creationId xmlns:a16="http://schemas.microsoft.com/office/drawing/2014/main" id="{8EEF2701-8479-6B4E-B7B0-4C96BCF35499}"/>
                </a:ext>
              </a:extLst>
            </p:cNvPr>
            <p:cNvSpPr>
              <a:spLocks/>
            </p:cNvSpPr>
            <p:nvPr/>
          </p:nvSpPr>
          <p:spPr bwMode="auto">
            <a:xfrm>
              <a:off x="7808913" y="2193926"/>
              <a:ext cx="44450" cy="44450"/>
            </a:xfrm>
            <a:custGeom>
              <a:avLst/>
              <a:gdLst>
                <a:gd name="T0" fmla="*/ 10 w 12"/>
                <a:gd name="T1" fmla="*/ 12 h 12"/>
                <a:gd name="T2" fmla="*/ 9 w 12"/>
                <a:gd name="T3" fmla="*/ 11 h 12"/>
                <a:gd name="T4" fmla="*/ 1 w 12"/>
                <a:gd name="T5" fmla="*/ 3 h 12"/>
                <a:gd name="T6" fmla="*/ 1 w 12"/>
                <a:gd name="T7" fmla="*/ 1 h 12"/>
                <a:gd name="T8" fmla="*/ 3 w 12"/>
                <a:gd name="T9" fmla="*/ 1 h 12"/>
                <a:gd name="T10" fmla="*/ 11 w 12"/>
                <a:gd name="T11" fmla="*/ 9 h 12"/>
                <a:gd name="T12" fmla="*/ 11 w 12"/>
                <a:gd name="T13" fmla="*/ 11 h 12"/>
                <a:gd name="T14" fmla="*/ 10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0" y="12"/>
                  </a:moveTo>
                  <a:cubicBezTo>
                    <a:pt x="9" y="12"/>
                    <a:pt x="9" y="12"/>
                    <a:pt x="9" y="11"/>
                  </a:cubicBezTo>
                  <a:cubicBezTo>
                    <a:pt x="1" y="3"/>
                    <a:pt x="1" y="3"/>
                    <a:pt x="1" y="3"/>
                  </a:cubicBezTo>
                  <a:cubicBezTo>
                    <a:pt x="0" y="3"/>
                    <a:pt x="0" y="1"/>
                    <a:pt x="1" y="1"/>
                  </a:cubicBezTo>
                  <a:cubicBezTo>
                    <a:pt x="1" y="0"/>
                    <a:pt x="3" y="0"/>
                    <a:pt x="3" y="1"/>
                  </a:cubicBezTo>
                  <a:cubicBezTo>
                    <a:pt x="11" y="9"/>
                    <a:pt x="11" y="9"/>
                    <a:pt x="11" y="9"/>
                  </a:cubicBezTo>
                  <a:cubicBezTo>
                    <a:pt x="12" y="9"/>
                    <a:pt x="12" y="11"/>
                    <a:pt x="11" y="11"/>
                  </a:cubicBezTo>
                  <a:cubicBezTo>
                    <a:pt x="11" y="12"/>
                    <a:pt x="11" y="12"/>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577">
              <a:extLst>
                <a:ext uri="{FF2B5EF4-FFF2-40B4-BE49-F238E27FC236}">
                  <a16:creationId xmlns:a16="http://schemas.microsoft.com/office/drawing/2014/main" id="{59888549-6DAB-864A-BE06-E95E9BD7BC5A}"/>
                </a:ext>
              </a:extLst>
            </p:cNvPr>
            <p:cNvSpPr>
              <a:spLocks/>
            </p:cNvSpPr>
            <p:nvPr/>
          </p:nvSpPr>
          <p:spPr bwMode="auto">
            <a:xfrm>
              <a:off x="7778750" y="2268538"/>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7" name="Group 46">
            <a:extLst>
              <a:ext uri="{FF2B5EF4-FFF2-40B4-BE49-F238E27FC236}">
                <a16:creationId xmlns:a16="http://schemas.microsoft.com/office/drawing/2014/main" id="{06A535FC-59D3-B746-8A26-0AF57BE996CC}"/>
              </a:ext>
            </a:extLst>
          </p:cNvPr>
          <p:cNvGrpSpPr/>
          <p:nvPr/>
        </p:nvGrpSpPr>
        <p:grpSpPr>
          <a:xfrm>
            <a:off x="6776418" y="4931820"/>
            <a:ext cx="346075" cy="349250"/>
            <a:chOff x="4137026" y="3617913"/>
            <a:chExt cx="346075" cy="349250"/>
          </a:xfrm>
        </p:grpSpPr>
        <p:sp>
          <p:nvSpPr>
            <p:cNvPr id="48" name="Rectangle 47">
              <a:extLst>
                <a:ext uri="{FF2B5EF4-FFF2-40B4-BE49-F238E27FC236}">
                  <a16:creationId xmlns:a16="http://schemas.microsoft.com/office/drawing/2014/main" id="{6F291E33-C1B1-9140-89FD-0D2B3621D7AB}"/>
                </a:ext>
              </a:extLst>
            </p:cNvPr>
            <p:cNvSpPr>
              <a:spLocks noChangeArrowheads="1"/>
            </p:cNvSpPr>
            <p:nvPr/>
          </p:nvSpPr>
          <p:spPr bwMode="auto">
            <a:xfrm>
              <a:off x="4137026" y="3617913"/>
              <a:ext cx="346075" cy="349250"/>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Freeform 48">
              <a:extLst>
                <a:ext uri="{FF2B5EF4-FFF2-40B4-BE49-F238E27FC236}">
                  <a16:creationId xmlns:a16="http://schemas.microsoft.com/office/drawing/2014/main" id="{4A0F53B2-36EF-B04C-B5A1-4430FD6DA94F}"/>
                </a:ext>
              </a:extLst>
            </p:cNvPr>
            <p:cNvSpPr>
              <a:spLocks/>
            </p:cNvSpPr>
            <p:nvPr/>
          </p:nvSpPr>
          <p:spPr bwMode="auto">
            <a:xfrm>
              <a:off x="4183063" y="3679825"/>
              <a:ext cx="104775" cy="74613"/>
            </a:xfrm>
            <a:custGeom>
              <a:avLst/>
              <a:gdLst>
                <a:gd name="T0" fmla="*/ 0 w 66"/>
                <a:gd name="T1" fmla="*/ 28 h 47"/>
                <a:gd name="T2" fmla="*/ 19 w 66"/>
                <a:gd name="T3" fmla="*/ 47 h 47"/>
                <a:gd name="T4" fmla="*/ 66 w 66"/>
                <a:gd name="T5" fmla="*/ 0 h 47"/>
              </a:gdLst>
              <a:ahLst/>
              <a:cxnLst>
                <a:cxn ang="0">
                  <a:pos x="T0" y="T1"/>
                </a:cxn>
                <a:cxn ang="0">
                  <a:pos x="T2" y="T3"/>
                </a:cxn>
                <a:cxn ang="0">
                  <a:pos x="T4" y="T5"/>
                </a:cxn>
              </a:cxnLst>
              <a:rect l="0" t="0" r="r" b="b"/>
              <a:pathLst>
                <a:path w="66" h="47">
                  <a:moveTo>
                    <a:pt x="0" y="28"/>
                  </a:moveTo>
                  <a:lnTo>
                    <a:pt x="19" y="47"/>
                  </a:lnTo>
                  <a:lnTo>
                    <a:pt x="66"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49">
              <a:extLst>
                <a:ext uri="{FF2B5EF4-FFF2-40B4-BE49-F238E27FC236}">
                  <a16:creationId xmlns:a16="http://schemas.microsoft.com/office/drawing/2014/main" id="{6D9A5807-EF07-9D42-B7EC-F2B0743125B5}"/>
                </a:ext>
              </a:extLst>
            </p:cNvPr>
            <p:cNvSpPr>
              <a:spLocks/>
            </p:cNvSpPr>
            <p:nvPr/>
          </p:nvSpPr>
          <p:spPr bwMode="auto">
            <a:xfrm>
              <a:off x="4183063" y="3816350"/>
              <a:ext cx="104775" cy="74613"/>
            </a:xfrm>
            <a:custGeom>
              <a:avLst/>
              <a:gdLst>
                <a:gd name="T0" fmla="*/ 0 w 66"/>
                <a:gd name="T1" fmla="*/ 28 h 47"/>
                <a:gd name="T2" fmla="*/ 19 w 66"/>
                <a:gd name="T3" fmla="*/ 47 h 47"/>
                <a:gd name="T4" fmla="*/ 66 w 66"/>
                <a:gd name="T5" fmla="*/ 0 h 47"/>
              </a:gdLst>
              <a:ahLst/>
              <a:cxnLst>
                <a:cxn ang="0">
                  <a:pos x="T0" y="T1"/>
                </a:cxn>
                <a:cxn ang="0">
                  <a:pos x="T2" y="T3"/>
                </a:cxn>
                <a:cxn ang="0">
                  <a:pos x="T4" y="T5"/>
                </a:cxn>
              </a:cxnLst>
              <a:rect l="0" t="0" r="r" b="b"/>
              <a:pathLst>
                <a:path w="66" h="47">
                  <a:moveTo>
                    <a:pt x="0" y="28"/>
                  </a:moveTo>
                  <a:lnTo>
                    <a:pt x="19" y="47"/>
                  </a:lnTo>
                  <a:lnTo>
                    <a:pt x="66"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Line 34">
              <a:extLst>
                <a:ext uri="{FF2B5EF4-FFF2-40B4-BE49-F238E27FC236}">
                  <a16:creationId xmlns:a16="http://schemas.microsoft.com/office/drawing/2014/main" id="{FC043EE0-3CD5-534E-AD5C-57D02CDF7059}"/>
                </a:ext>
              </a:extLst>
            </p:cNvPr>
            <p:cNvSpPr>
              <a:spLocks noChangeShapeType="1"/>
            </p:cNvSpPr>
            <p:nvPr/>
          </p:nvSpPr>
          <p:spPr bwMode="auto">
            <a:xfrm>
              <a:off x="4318001" y="3740150"/>
              <a:ext cx="1206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Line 35">
              <a:extLst>
                <a:ext uri="{FF2B5EF4-FFF2-40B4-BE49-F238E27FC236}">
                  <a16:creationId xmlns:a16="http://schemas.microsoft.com/office/drawing/2014/main" id="{9CB17801-2031-0E41-94BC-AC2EFE2094C4}"/>
                </a:ext>
              </a:extLst>
            </p:cNvPr>
            <p:cNvSpPr>
              <a:spLocks noChangeShapeType="1"/>
            </p:cNvSpPr>
            <p:nvPr/>
          </p:nvSpPr>
          <p:spPr bwMode="auto">
            <a:xfrm>
              <a:off x="4318001" y="3876675"/>
              <a:ext cx="1206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1428109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0LOnWPf2Dcb9PTDlv.HJ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cNUiW3YqpOaZtV43RKPuU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jO3gbAyoFz4Ov44kjI4tL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FQihc8bkk4vvnrsYoU.Ct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XcTGQTtCBASFqANyL9PRS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rcfXOqYtZIwjn.KCVDk5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wttDa_iN.m2HGkJtvvV8j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15CF1bEGdyK0W6xUxMIFOg"/>
</p:tagLst>
</file>

<file path=ppt/theme/theme1.xml><?xml version="1.0" encoding="utf-8"?>
<a:theme xmlns:a="http://schemas.openxmlformats.org/drawingml/2006/main" name="Office Theme">
  <a:themeElements>
    <a:clrScheme name="Custom 26">
      <a:dk1>
        <a:srgbClr val="000000"/>
      </a:dk1>
      <a:lt1>
        <a:srgbClr val="FFFFFF"/>
      </a:lt1>
      <a:dk2>
        <a:srgbClr val="44546A"/>
      </a:dk2>
      <a:lt2>
        <a:srgbClr val="E7E6E6"/>
      </a:lt2>
      <a:accent1>
        <a:srgbClr val="363C95"/>
      </a:accent1>
      <a:accent2>
        <a:srgbClr val="04558D"/>
      </a:accent2>
      <a:accent3>
        <a:srgbClr val="46E5C1"/>
      </a:accent3>
      <a:accent4>
        <a:srgbClr val="EBECEB"/>
      </a:accent4>
      <a:accent5>
        <a:srgbClr val="FFFFFF"/>
      </a:accent5>
      <a:accent6>
        <a:srgbClr val="FFFF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2095</TotalTime>
  <Words>1377</Words>
  <Application>Microsoft Office PowerPoint</Application>
  <PresentationFormat>宽屏</PresentationFormat>
  <Paragraphs>127</Paragraphs>
  <Slides>12</Slides>
  <Notes>8</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19" baseType="lpstr">
      <vt:lpstr>微软雅黑</vt:lpstr>
      <vt:lpstr>Arial</vt:lpstr>
      <vt:lpstr>Calibri</vt:lpstr>
      <vt:lpstr>Segoe UI</vt:lpstr>
      <vt:lpstr>Segoe UI Light</vt:lpstr>
      <vt:lpstr>Office Theme</vt:lpstr>
      <vt:lpstr>think-cell Slide</vt:lpstr>
      <vt:lpstr>PowerPoint 演示文稿</vt:lpstr>
      <vt:lpstr>PowerPoint 演示文稿</vt:lpstr>
      <vt:lpstr>项目介绍——Rust</vt:lpstr>
      <vt:lpstr>为什么要选择Rust</vt:lpstr>
      <vt:lpstr>为什么要选择Rust</vt:lpstr>
      <vt:lpstr>货币实施政策的创新</vt:lpstr>
      <vt:lpstr>Employee Allowance</vt:lpstr>
      <vt:lpstr>Achievement Award</vt:lpstr>
      <vt:lpstr>Meal Breaks</vt:lpstr>
      <vt:lpstr>Health Benefits</vt:lpstr>
      <vt:lpstr>Paid Vacation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erybagas</dc:creator>
  <cp:lastModifiedBy>震宇 薄</cp:lastModifiedBy>
  <cp:revision>182</cp:revision>
  <dcterms:created xsi:type="dcterms:W3CDTF">2019-08-16T12:08:31Z</dcterms:created>
  <dcterms:modified xsi:type="dcterms:W3CDTF">2024-04-21T15:22:31Z</dcterms:modified>
</cp:coreProperties>
</file>